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7153d54a73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1922f43d984b56"/>
  </p:sldMasterIdLst>
  <p:sldIdLst>
    <p:sldId xmlns:r="http://schemas.openxmlformats.org/officeDocument/2006/relationships" id="256" r:id="R6b8481a3d27d4263"/>
    <p:sldId xmlns:r="http://schemas.openxmlformats.org/officeDocument/2006/relationships" id="257" r:id="R61d052cc8ddd404b"/>
    <p:sldId xmlns:r="http://schemas.openxmlformats.org/officeDocument/2006/relationships" id="258" r:id="R6da2cb3efc3e4447"/>
    <p:sldId xmlns:r="http://schemas.openxmlformats.org/officeDocument/2006/relationships" id="259" r:id="Raac3ea3ccccf4f63"/>
    <p:sldId xmlns:r="http://schemas.openxmlformats.org/officeDocument/2006/relationships" id="260" r:id="R62c63dc1eabb48df"/>
    <p:sldId xmlns:r="http://schemas.openxmlformats.org/officeDocument/2006/relationships" id="261" r:id="R7af23260b6b041a3"/>
    <p:sldId xmlns:r="http://schemas.openxmlformats.org/officeDocument/2006/relationships" id="262" r:id="Rca0a2b6e72ee46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922f43d984b56" /><Relationship Type="http://schemas.openxmlformats.org/officeDocument/2006/relationships/slide" Target="/ppt/slides/slide1.xml" Id="R6b8481a3d27d4263" /><Relationship Type="http://schemas.openxmlformats.org/officeDocument/2006/relationships/slide" Target="/ppt/slides/slide2.xml" Id="R61d052cc8ddd404b" /><Relationship Type="http://schemas.openxmlformats.org/officeDocument/2006/relationships/slide" Target="/ppt/slides/slide3.xml" Id="R6da2cb3efc3e4447" /><Relationship Type="http://schemas.openxmlformats.org/officeDocument/2006/relationships/slide" Target="/ppt/slides/slide4.xml" Id="Raac3ea3ccccf4f63" /><Relationship Type="http://schemas.openxmlformats.org/officeDocument/2006/relationships/slide" Target="/ppt/slides/slide5.xml" Id="R62c63dc1eabb48df" /><Relationship Type="http://schemas.openxmlformats.org/officeDocument/2006/relationships/slide" Target="/ppt/slides/slide6.xml" Id="R7af23260b6b041a3" /><Relationship Type="http://schemas.openxmlformats.org/officeDocument/2006/relationships/slide" Target="/ppt/slides/slide7.xml" Id="Rca0a2b6e72ee46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48cbc0b2464c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7b5ca0b66475f" /><Relationship Type="http://schemas.openxmlformats.org/officeDocument/2006/relationships/theme" Target="/ppt/slideMasters/theme/theme1.xml" Id="R1e148812801f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f7b5ca0b6647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35d17d8a840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6dd6bda1a4f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199fc4dc144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4be3b69a9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0e1399cbb4b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a4c711dac48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15b7253eb4c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BAKKELY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BAKKELY HOLDING AS ble etablert [år] og holder til i Bindalseidet.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2 818 534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83 387 455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83 543 890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BERG-HANSEN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BAKKELY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Otervikveien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7982 Bindalseidet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924 280 360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BAKKELY HOLDING AS</a:t>
            </a:r>
          </a:p>
        </p:txBody>
      </p:sp>
    </p:spTree>
  </p:cSld>
  <p:clrMapOvr>
    <a:masterClrMapping xmlns:a="http://schemas.openxmlformats.org/drawingml/2006/main"/>
  </p:clrMapOvr>
</p:sld>
</file>