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f5abac391945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448e515ed4c4ad6"/>
  </p:sldMasterIdLst>
  <p:sldIdLst>
    <p:sldId xmlns:r="http://schemas.openxmlformats.org/officeDocument/2006/relationships" id="256" r:id="Rac8a22ed44be4031"/>
    <p:sldId xmlns:r="http://schemas.openxmlformats.org/officeDocument/2006/relationships" id="257" r:id="R6ab3c37c76794e9d"/>
    <p:sldId xmlns:r="http://schemas.openxmlformats.org/officeDocument/2006/relationships" id="258" r:id="R5707a4c4f44543b6"/>
    <p:sldId xmlns:r="http://schemas.openxmlformats.org/officeDocument/2006/relationships" id="259" r:id="Rf181e183457b489c"/>
    <p:sldId xmlns:r="http://schemas.openxmlformats.org/officeDocument/2006/relationships" id="260" r:id="Rcd8c46d3874c4c54"/>
    <p:sldId xmlns:r="http://schemas.openxmlformats.org/officeDocument/2006/relationships" id="261" r:id="R07b21bd975384e8e"/>
    <p:sldId xmlns:r="http://schemas.openxmlformats.org/officeDocument/2006/relationships" id="262" r:id="Rfdb1d546740d42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48e515ed4c4ad6" /><Relationship Type="http://schemas.openxmlformats.org/officeDocument/2006/relationships/slide" Target="/ppt/slides/slide1.xml" Id="Rac8a22ed44be4031" /><Relationship Type="http://schemas.openxmlformats.org/officeDocument/2006/relationships/slide" Target="/ppt/slides/slide2.xml" Id="R6ab3c37c76794e9d" /><Relationship Type="http://schemas.openxmlformats.org/officeDocument/2006/relationships/slide" Target="/ppt/slides/slide3.xml" Id="R5707a4c4f44543b6" /><Relationship Type="http://schemas.openxmlformats.org/officeDocument/2006/relationships/slide" Target="/ppt/slides/slide4.xml" Id="Rf181e183457b489c" /><Relationship Type="http://schemas.openxmlformats.org/officeDocument/2006/relationships/slide" Target="/ppt/slides/slide5.xml" Id="Rcd8c46d3874c4c54" /><Relationship Type="http://schemas.openxmlformats.org/officeDocument/2006/relationships/slide" Target="/ppt/slides/slide6.xml" Id="R07b21bd975384e8e" /><Relationship Type="http://schemas.openxmlformats.org/officeDocument/2006/relationships/slide" Target="/ppt/slides/slide7.xml" Id="Rfdb1d546740d42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18100e2cd54a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81146b34f94fb8" /><Relationship Type="http://schemas.openxmlformats.org/officeDocument/2006/relationships/theme" Target="/ppt/slideMasters/theme/theme1.xml" Id="R98043e435f0847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81146b34f94f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7b1780a56b43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7ff93c8d4343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88adc3a5894b4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024cb904ae4a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c321579672489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52ab6c85cf469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eb6671d91a4d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MANCAVE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MANCAVE HOLDING AS ble etablert [år] og holder til i Ås.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95 340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151 765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HOLMEN JOHAN BLYTT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Høgskoleveien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1433 Ås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924 313 633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MANCAVE HOLDING AS</a:t>
            </a:r>
          </a:p>
        </p:txBody>
      </p:sp>
    </p:spTree>
  </p:cSld>
  <p:clrMapOvr>
    <a:masterClrMapping xmlns:a="http://schemas.openxmlformats.org/drawingml/2006/main"/>
  </p:clrMapOvr>
</p:sld>
</file>