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abad6dee0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e5dbe3382489b"/>
  </p:sldMasterIdLst>
  <p:sldIdLst>
    <p:sldId xmlns:r="http://schemas.openxmlformats.org/officeDocument/2006/relationships" id="256" r:id="Ra100f8df093f49de"/>
    <p:sldId xmlns:r="http://schemas.openxmlformats.org/officeDocument/2006/relationships" id="257" r:id="R499775d71896488e"/>
    <p:sldId xmlns:r="http://schemas.openxmlformats.org/officeDocument/2006/relationships" id="258" r:id="R84035c8544a24099"/>
    <p:sldId xmlns:r="http://schemas.openxmlformats.org/officeDocument/2006/relationships" id="259" r:id="Re2074ec741a843ec"/>
    <p:sldId xmlns:r="http://schemas.openxmlformats.org/officeDocument/2006/relationships" id="260" r:id="Rccc34b971a5f4eaf"/>
    <p:sldId xmlns:r="http://schemas.openxmlformats.org/officeDocument/2006/relationships" id="261" r:id="R21c946da7dcb4e4e"/>
    <p:sldId xmlns:r="http://schemas.openxmlformats.org/officeDocument/2006/relationships" id="262" r:id="R38c0e83eb127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e5dbe3382489b" /><Relationship Type="http://schemas.openxmlformats.org/officeDocument/2006/relationships/slide" Target="/ppt/slides/slide1.xml" Id="Ra100f8df093f49de" /><Relationship Type="http://schemas.openxmlformats.org/officeDocument/2006/relationships/slide" Target="/ppt/slides/slide2.xml" Id="R499775d71896488e" /><Relationship Type="http://schemas.openxmlformats.org/officeDocument/2006/relationships/slide" Target="/ppt/slides/slide3.xml" Id="R84035c8544a24099" /><Relationship Type="http://schemas.openxmlformats.org/officeDocument/2006/relationships/slide" Target="/ppt/slides/slide4.xml" Id="Re2074ec741a843ec" /><Relationship Type="http://schemas.openxmlformats.org/officeDocument/2006/relationships/slide" Target="/ppt/slides/slide5.xml" Id="Rccc34b971a5f4eaf" /><Relationship Type="http://schemas.openxmlformats.org/officeDocument/2006/relationships/slide" Target="/ppt/slides/slide6.xml" Id="R21c946da7dcb4e4e" /><Relationship Type="http://schemas.openxmlformats.org/officeDocument/2006/relationships/slide" Target="/ppt/slides/slide7.xml" Id="R38c0e83eb127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30da56483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fed07dfc4d72" /><Relationship Type="http://schemas.openxmlformats.org/officeDocument/2006/relationships/theme" Target="/ppt/slideMasters/theme/theme1.xml" Id="R6d2c684276fb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0fed07dfc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cbdff4ac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b41f01c8c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44171468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1378996be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5b262e1a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aa8059cfd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f7ecaf491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