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364787ea8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51edcc73c4e92"/>
  </p:sldMasterIdLst>
  <p:sldIdLst>
    <p:sldId xmlns:r="http://schemas.openxmlformats.org/officeDocument/2006/relationships" id="256" r:id="R7fdd95c64c894a38"/>
    <p:sldId xmlns:r="http://schemas.openxmlformats.org/officeDocument/2006/relationships" id="257" r:id="R2a9f032c4ccb42da"/>
    <p:sldId xmlns:r="http://schemas.openxmlformats.org/officeDocument/2006/relationships" id="258" r:id="Rafbb0ac3908d4924"/>
    <p:sldId xmlns:r="http://schemas.openxmlformats.org/officeDocument/2006/relationships" id="259" r:id="R0cfeee822a7e4b95"/>
    <p:sldId xmlns:r="http://schemas.openxmlformats.org/officeDocument/2006/relationships" id="260" r:id="R141117bf0c17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51edcc73c4e92" /><Relationship Type="http://schemas.openxmlformats.org/officeDocument/2006/relationships/slide" Target="/ppt/slides/slide1.xml" Id="R7fdd95c64c894a38" /><Relationship Type="http://schemas.openxmlformats.org/officeDocument/2006/relationships/slide" Target="/ppt/slides/slide2.xml" Id="R2a9f032c4ccb42da" /><Relationship Type="http://schemas.openxmlformats.org/officeDocument/2006/relationships/slide" Target="/ppt/slides/slide3.xml" Id="Rafbb0ac3908d4924" /><Relationship Type="http://schemas.openxmlformats.org/officeDocument/2006/relationships/slide" Target="/ppt/slides/slide4.xml" Id="R0cfeee822a7e4b95" /><Relationship Type="http://schemas.openxmlformats.org/officeDocument/2006/relationships/slide" Target="/ppt/slides/slide5.xml" Id="R141117bf0c17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c1286d7df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ae13df7d84a68" /><Relationship Type="http://schemas.openxmlformats.org/officeDocument/2006/relationships/theme" Target="/ppt/slideMasters/theme/theme1.xml" Id="Rc5d859afbf81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ae13df7d8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5e2f54314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fb872696c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c3e19bd62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cdfd82883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e1e1d7617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