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7452552115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be2f4aacea4b62"/>
  </p:sldMasterIdLst>
  <p:sldIdLst>
    <p:sldId xmlns:r="http://schemas.openxmlformats.org/officeDocument/2006/relationships" id="256" r:id="Rb1b58baa07364930"/>
    <p:sldId xmlns:r="http://schemas.openxmlformats.org/officeDocument/2006/relationships" id="257" r:id="R18ae00720c6249f8"/>
    <p:sldId xmlns:r="http://schemas.openxmlformats.org/officeDocument/2006/relationships" id="258" r:id="R6ad29d4d20764bb6"/>
    <p:sldId xmlns:r="http://schemas.openxmlformats.org/officeDocument/2006/relationships" id="259" r:id="R53157069e3a5424c"/>
    <p:sldId xmlns:r="http://schemas.openxmlformats.org/officeDocument/2006/relationships" id="260" r:id="Rfbc3d8e21fab4156"/>
    <p:sldId xmlns:r="http://schemas.openxmlformats.org/officeDocument/2006/relationships" id="261" r:id="R76226ddb083346e4"/>
    <p:sldId xmlns:r="http://schemas.openxmlformats.org/officeDocument/2006/relationships" id="262" r:id="R2fca0e4fddec49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e2f4aacea4b62" /><Relationship Type="http://schemas.openxmlformats.org/officeDocument/2006/relationships/slide" Target="/ppt/slides/slide1.xml" Id="Rb1b58baa07364930" /><Relationship Type="http://schemas.openxmlformats.org/officeDocument/2006/relationships/slide" Target="/ppt/slides/slide2.xml" Id="R18ae00720c6249f8" /><Relationship Type="http://schemas.openxmlformats.org/officeDocument/2006/relationships/slide" Target="/ppt/slides/slide3.xml" Id="R6ad29d4d20764bb6" /><Relationship Type="http://schemas.openxmlformats.org/officeDocument/2006/relationships/slide" Target="/ppt/slides/slide4.xml" Id="R53157069e3a5424c" /><Relationship Type="http://schemas.openxmlformats.org/officeDocument/2006/relationships/slide" Target="/ppt/slides/slide5.xml" Id="Rfbc3d8e21fab4156" /><Relationship Type="http://schemas.openxmlformats.org/officeDocument/2006/relationships/slide" Target="/ppt/slides/slide6.xml" Id="R76226ddb083346e4" /><Relationship Type="http://schemas.openxmlformats.org/officeDocument/2006/relationships/slide" Target="/ppt/slides/slide7.xml" Id="R2fca0e4fddec49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333453e7941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a69e11b964685" /><Relationship Type="http://schemas.openxmlformats.org/officeDocument/2006/relationships/theme" Target="/ppt/slideMasters/theme/theme1.xml" Id="R4170a86dcab945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fa69e11b9646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cb027fd0048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1543d990743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89f96d47147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f1d9817664d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e437260cd4d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eec61cf9c4f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46a889b1548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TBINVEST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1 029 233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Trine Bråthen, Nerby terrasse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924 367 628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