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521174911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03d11f2144a52"/>
  </p:sldMasterIdLst>
  <p:sldIdLst>
    <p:sldId xmlns:r="http://schemas.openxmlformats.org/officeDocument/2006/relationships" id="256" r:id="R2cff628edfe6412d"/>
    <p:sldId xmlns:r="http://schemas.openxmlformats.org/officeDocument/2006/relationships" id="257" r:id="Rf788cb9b5cd04549"/>
    <p:sldId xmlns:r="http://schemas.openxmlformats.org/officeDocument/2006/relationships" id="258" r:id="R45c049470a544c79"/>
    <p:sldId xmlns:r="http://schemas.openxmlformats.org/officeDocument/2006/relationships" id="259" r:id="R7c56b3897c594602"/>
    <p:sldId xmlns:r="http://schemas.openxmlformats.org/officeDocument/2006/relationships" id="260" r:id="R441bdb0a98374e6f"/>
    <p:sldId xmlns:r="http://schemas.openxmlformats.org/officeDocument/2006/relationships" id="261" r:id="R0719d8ba5eb8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03d11f2144a52" /><Relationship Type="http://schemas.openxmlformats.org/officeDocument/2006/relationships/slide" Target="/ppt/slides/slide1.xml" Id="R2cff628edfe6412d" /><Relationship Type="http://schemas.openxmlformats.org/officeDocument/2006/relationships/slide" Target="/ppt/slides/slide2.xml" Id="Rf788cb9b5cd04549" /><Relationship Type="http://schemas.openxmlformats.org/officeDocument/2006/relationships/slide" Target="/ppt/slides/slide3.xml" Id="R45c049470a544c79" /><Relationship Type="http://schemas.openxmlformats.org/officeDocument/2006/relationships/slide" Target="/ppt/slides/slide4.xml" Id="R7c56b3897c594602" /><Relationship Type="http://schemas.openxmlformats.org/officeDocument/2006/relationships/slide" Target="/ppt/slides/slide5.xml" Id="R441bdb0a98374e6f" /><Relationship Type="http://schemas.openxmlformats.org/officeDocument/2006/relationships/slide" Target="/ppt/slides/slide6.xml" Id="R0719d8ba5eb8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af7c4920c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d2d4decf4be1" /><Relationship Type="http://schemas.openxmlformats.org/officeDocument/2006/relationships/theme" Target="/ppt/slideMasters/theme/theme1.xml" Id="R7c4f53b6060b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dd2d4decf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1ac69f86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22f0f137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ba7e38ce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2ebff59d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1266355d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fbe39a030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