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ed8c39a9454d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98e01d4c9041dd"/>
  </p:sldMasterIdLst>
  <p:sldIdLst>
    <p:sldId xmlns:r="http://schemas.openxmlformats.org/officeDocument/2006/relationships" id="256" r:id="R97c4472435774a1e"/>
    <p:sldId xmlns:r="http://schemas.openxmlformats.org/officeDocument/2006/relationships" id="257" r:id="R0599a4dab29d498e"/>
    <p:sldId xmlns:r="http://schemas.openxmlformats.org/officeDocument/2006/relationships" id="258" r:id="R4b147b4d09cc499b"/>
    <p:sldId xmlns:r="http://schemas.openxmlformats.org/officeDocument/2006/relationships" id="259" r:id="Re3c3adec9c934890"/>
    <p:sldId xmlns:r="http://schemas.openxmlformats.org/officeDocument/2006/relationships" id="260" r:id="R7ee29f6bab184e5a"/>
    <p:sldId xmlns:r="http://schemas.openxmlformats.org/officeDocument/2006/relationships" id="261" r:id="Rce48958aa53843e0"/>
    <p:sldId xmlns:r="http://schemas.openxmlformats.org/officeDocument/2006/relationships" id="262" r:id="R2e56802cc81d4f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98e01d4c9041dd" /><Relationship Type="http://schemas.openxmlformats.org/officeDocument/2006/relationships/slide" Target="/ppt/slides/slide1.xml" Id="R97c4472435774a1e" /><Relationship Type="http://schemas.openxmlformats.org/officeDocument/2006/relationships/slide" Target="/ppt/slides/slide2.xml" Id="R0599a4dab29d498e" /><Relationship Type="http://schemas.openxmlformats.org/officeDocument/2006/relationships/slide" Target="/ppt/slides/slide3.xml" Id="R4b147b4d09cc499b" /><Relationship Type="http://schemas.openxmlformats.org/officeDocument/2006/relationships/slide" Target="/ppt/slides/slide4.xml" Id="Re3c3adec9c934890" /><Relationship Type="http://schemas.openxmlformats.org/officeDocument/2006/relationships/slide" Target="/ppt/slides/slide5.xml" Id="R7ee29f6bab184e5a" /><Relationship Type="http://schemas.openxmlformats.org/officeDocument/2006/relationships/slide" Target="/ppt/slides/slide6.xml" Id="Rce48958aa53843e0" /><Relationship Type="http://schemas.openxmlformats.org/officeDocument/2006/relationships/slide" Target="/ppt/slides/slide7.xml" Id="R2e56802cc81d4f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7a2bbf3be41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1e47e97424933" /><Relationship Type="http://schemas.openxmlformats.org/officeDocument/2006/relationships/theme" Target="/ppt/slideMasters/theme/theme1.xml" Id="Rf8647f96d91e4e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91e47e974249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adec7805a46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daea4aee24d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abcada4e544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8e466396249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76852d3fe4c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7bc53814c47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b5e27833049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REGNI INVEST AS ble etablert [år] og holder til i Sandeid.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5 990 868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4 440 853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6 591 451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LISE HELGEVOLD BANG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Balahaugen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5585 Sandeid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924 382 228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REGNI INVEST AS</a:t>
            </a:r>
          </a:p>
        </p:txBody>
      </p:sp>
    </p:spTree>
  </p:cSld>
  <p:clrMapOvr>
    <a:masterClrMapping xmlns:a="http://schemas.openxmlformats.org/drawingml/2006/main"/>
  </p:clrMapOvr>
</p:sld>
</file>