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8d014135d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e20d86cec4c6c"/>
  </p:sldMasterIdLst>
  <p:sldIdLst>
    <p:sldId xmlns:r="http://schemas.openxmlformats.org/officeDocument/2006/relationships" id="256" r:id="Rd207a17a689e4c0d"/>
    <p:sldId xmlns:r="http://schemas.openxmlformats.org/officeDocument/2006/relationships" id="257" r:id="Rba53f98243864ec2"/>
    <p:sldId xmlns:r="http://schemas.openxmlformats.org/officeDocument/2006/relationships" id="258" r:id="R87114f788e3b4c71"/>
    <p:sldId xmlns:r="http://schemas.openxmlformats.org/officeDocument/2006/relationships" id="259" r:id="Rb45d64b08c914c2b"/>
    <p:sldId xmlns:r="http://schemas.openxmlformats.org/officeDocument/2006/relationships" id="260" r:id="Rd4b7910c16e64047"/>
    <p:sldId xmlns:r="http://schemas.openxmlformats.org/officeDocument/2006/relationships" id="261" r:id="R8760bb37ba7540ae"/>
    <p:sldId xmlns:r="http://schemas.openxmlformats.org/officeDocument/2006/relationships" id="262" r:id="R8cdb0d36738f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e20d86cec4c6c" /><Relationship Type="http://schemas.openxmlformats.org/officeDocument/2006/relationships/slide" Target="/ppt/slides/slide1.xml" Id="Rd207a17a689e4c0d" /><Relationship Type="http://schemas.openxmlformats.org/officeDocument/2006/relationships/slide" Target="/ppt/slides/slide2.xml" Id="Rba53f98243864ec2" /><Relationship Type="http://schemas.openxmlformats.org/officeDocument/2006/relationships/slide" Target="/ppt/slides/slide3.xml" Id="R87114f788e3b4c71" /><Relationship Type="http://schemas.openxmlformats.org/officeDocument/2006/relationships/slide" Target="/ppt/slides/slide4.xml" Id="Rb45d64b08c914c2b" /><Relationship Type="http://schemas.openxmlformats.org/officeDocument/2006/relationships/slide" Target="/ppt/slides/slide5.xml" Id="Rd4b7910c16e64047" /><Relationship Type="http://schemas.openxmlformats.org/officeDocument/2006/relationships/slide" Target="/ppt/slides/slide6.xml" Id="R8760bb37ba7540ae" /><Relationship Type="http://schemas.openxmlformats.org/officeDocument/2006/relationships/slide" Target="/ppt/slides/slide7.xml" Id="R8cdb0d36738f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610f198fa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a30e27754102" /><Relationship Type="http://schemas.openxmlformats.org/officeDocument/2006/relationships/theme" Target="/ppt/slideMasters/theme/theme1.xml" Id="R3dc9f6140472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aa30e2775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f4e759c49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37ef35e0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3f5d8aa5e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94a2a601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33109364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44ce3046b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114b0d82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FDM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FDM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35 931 234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36 427 619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DAHLE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Høgåsvei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8904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924 386 754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FDM HOLDING AS</a:t>
            </a:r>
          </a:p>
        </p:txBody>
      </p:sp>
    </p:spTree>
  </p:cSld>
  <p:clrMapOvr>
    <a:masterClrMapping xmlns:a="http://schemas.openxmlformats.org/drawingml/2006/main"/>
  </p:clrMapOvr>
</p:sld>
</file>