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861798258848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c2da67a30446d"/>
  </p:sldMasterIdLst>
  <p:sldIdLst>
    <p:sldId xmlns:r="http://schemas.openxmlformats.org/officeDocument/2006/relationships" id="256" r:id="R21cb02300980491d"/>
    <p:sldId xmlns:r="http://schemas.openxmlformats.org/officeDocument/2006/relationships" id="257" r:id="R807c720736bb4a20"/>
    <p:sldId xmlns:r="http://schemas.openxmlformats.org/officeDocument/2006/relationships" id="258" r:id="Rf6dc12012ba84e73"/>
    <p:sldId xmlns:r="http://schemas.openxmlformats.org/officeDocument/2006/relationships" id="259" r:id="R24dc84abad3945d6"/>
    <p:sldId xmlns:r="http://schemas.openxmlformats.org/officeDocument/2006/relationships" id="260" r:id="Rd045c24e49534b2e"/>
    <p:sldId xmlns:r="http://schemas.openxmlformats.org/officeDocument/2006/relationships" id="261" r:id="R68efa0209a70475c"/>
    <p:sldId xmlns:r="http://schemas.openxmlformats.org/officeDocument/2006/relationships" id="262" r:id="Re4cef095e37449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c2da67a30446d" /><Relationship Type="http://schemas.openxmlformats.org/officeDocument/2006/relationships/slide" Target="/ppt/slides/slide1.xml" Id="R21cb02300980491d" /><Relationship Type="http://schemas.openxmlformats.org/officeDocument/2006/relationships/slide" Target="/ppt/slides/slide2.xml" Id="R807c720736bb4a20" /><Relationship Type="http://schemas.openxmlformats.org/officeDocument/2006/relationships/slide" Target="/ppt/slides/slide3.xml" Id="Rf6dc12012ba84e73" /><Relationship Type="http://schemas.openxmlformats.org/officeDocument/2006/relationships/slide" Target="/ppt/slides/slide4.xml" Id="R24dc84abad3945d6" /><Relationship Type="http://schemas.openxmlformats.org/officeDocument/2006/relationships/slide" Target="/ppt/slides/slide5.xml" Id="Rd045c24e49534b2e" /><Relationship Type="http://schemas.openxmlformats.org/officeDocument/2006/relationships/slide" Target="/ppt/slides/slide6.xml" Id="R68efa0209a70475c" /><Relationship Type="http://schemas.openxmlformats.org/officeDocument/2006/relationships/slide" Target="/ppt/slides/slide7.xml" Id="Re4cef095e37449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d4016a0cd4e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3f372a27b4f33" /><Relationship Type="http://schemas.openxmlformats.org/officeDocument/2006/relationships/theme" Target="/ppt/slideMasters/theme/theme1.xml" Id="Ra090d032ed4446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73f372a27b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9daec5eca4e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a9967680e4a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309369e484e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214a8d2dc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675575d97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5c13fe89348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d8c6f12394b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PRINCILLA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PRINCILLA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31 240 255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31 702 864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DAHLE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Høgåsvei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8904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924 387 335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PRINCILLA AS</a:t>
            </a:r>
          </a:p>
        </p:txBody>
      </p:sp>
    </p:spTree>
  </p:cSld>
  <p:clrMapOvr>
    <a:masterClrMapping xmlns:a="http://schemas.openxmlformats.org/drawingml/2006/main"/>
  </p:clrMapOvr>
</p:sld>
</file>