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8b3524d86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2bac9b17b4d69"/>
  </p:sldMasterIdLst>
  <p:sldIdLst>
    <p:sldId xmlns:r="http://schemas.openxmlformats.org/officeDocument/2006/relationships" id="256" r:id="R53348c72d2ff4658"/>
    <p:sldId xmlns:r="http://schemas.openxmlformats.org/officeDocument/2006/relationships" id="257" r:id="R15c359168f44401f"/>
    <p:sldId xmlns:r="http://schemas.openxmlformats.org/officeDocument/2006/relationships" id="258" r:id="R9fb37267eba04507"/>
    <p:sldId xmlns:r="http://schemas.openxmlformats.org/officeDocument/2006/relationships" id="259" r:id="R106f99f952c241ac"/>
    <p:sldId xmlns:r="http://schemas.openxmlformats.org/officeDocument/2006/relationships" id="260" r:id="Reedc70d150cc4313"/>
    <p:sldId xmlns:r="http://schemas.openxmlformats.org/officeDocument/2006/relationships" id="261" r:id="R6b3970c093a84c9f"/>
    <p:sldId xmlns:r="http://schemas.openxmlformats.org/officeDocument/2006/relationships" id="262" r:id="R7b62594b474a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2bac9b17b4d69" /><Relationship Type="http://schemas.openxmlformats.org/officeDocument/2006/relationships/slide" Target="/ppt/slides/slide1.xml" Id="R53348c72d2ff4658" /><Relationship Type="http://schemas.openxmlformats.org/officeDocument/2006/relationships/slide" Target="/ppt/slides/slide2.xml" Id="R15c359168f44401f" /><Relationship Type="http://schemas.openxmlformats.org/officeDocument/2006/relationships/slide" Target="/ppt/slides/slide3.xml" Id="R9fb37267eba04507" /><Relationship Type="http://schemas.openxmlformats.org/officeDocument/2006/relationships/slide" Target="/ppt/slides/slide4.xml" Id="R106f99f952c241ac" /><Relationship Type="http://schemas.openxmlformats.org/officeDocument/2006/relationships/slide" Target="/ppt/slides/slide5.xml" Id="Reedc70d150cc4313" /><Relationship Type="http://schemas.openxmlformats.org/officeDocument/2006/relationships/slide" Target="/ppt/slides/slide6.xml" Id="R6b3970c093a84c9f" /><Relationship Type="http://schemas.openxmlformats.org/officeDocument/2006/relationships/slide" Target="/ppt/slides/slide7.xml" Id="R7b62594b474a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a3a3ce25f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4faeb4ee4f57" /><Relationship Type="http://schemas.openxmlformats.org/officeDocument/2006/relationships/theme" Target="/ppt/slideMasters/theme/theme1.xml" Id="R4203f80f8774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54faeb4ee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26a3098b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efbdca2ec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632ac7bc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4a6861b4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cd460816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17269ecf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2364ccea7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