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8e59549700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83cf01f254dd9"/>
  </p:sldMasterIdLst>
  <p:sldIdLst>
    <p:sldId xmlns:r="http://schemas.openxmlformats.org/officeDocument/2006/relationships" id="256" r:id="R26f3d605618d4397"/>
    <p:sldId xmlns:r="http://schemas.openxmlformats.org/officeDocument/2006/relationships" id="257" r:id="Rb05e12cfba354987"/>
    <p:sldId xmlns:r="http://schemas.openxmlformats.org/officeDocument/2006/relationships" id="258" r:id="R75738d949a8a48a5"/>
    <p:sldId xmlns:r="http://schemas.openxmlformats.org/officeDocument/2006/relationships" id="259" r:id="R11f81395e556441c"/>
    <p:sldId xmlns:r="http://schemas.openxmlformats.org/officeDocument/2006/relationships" id="260" r:id="R5cbf6e9533be4ca5"/>
    <p:sldId xmlns:r="http://schemas.openxmlformats.org/officeDocument/2006/relationships" id="261" r:id="Rfe5204fce2df43ff"/>
    <p:sldId xmlns:r="http://schemas.openxmlformats.org/officeDocument/2006/relationships" id="262" r:id="R77045d6061a1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83cf01f254dd9" /><Relationship Type="http://schemas.openxmlformats.org/officeDocument/2006/relationships/slide" Target="/ppt/slides/slide1.xml" Id="R26f3d605618d4397" /><Relationship Type="http://schemas.openxmlformats.org/officeDocument/2006/relationships/slide" Target="/ppt/slides/slide2.xml" Id="Rb05e12cfba354987" /><Relationship Type="http://schemas.openxmlformats.org/officeDocument/2006/relationships/slide" Target="/ppt/slides/slide3.xml" Id="R75738d949a8a48a5" /><Relationship Type="http://schemas.openxmlformats.org/officeDocument/2006/relationships/slide" Target="/ppt/slides/slide4.xml" Id="R11f81395e556441c" /><Relationship Type="http://schemas.openxmlformats.org/officeDocument/2006/relationships/slide" Target="/ppt/slides/slide5.xml" Id="R5cbf6e9533be4ca5" /><Relationship Type="http://schemas.openxmlformats.org/officeDocument/2006/relationships/slide" Target="/ppt/slides/slide6.xml" Id="Rfe5204fce2df43ff" /><Relationship Type="http://schemas.openxmlformats.org/officeDocument/2006/relationships/slide" Target="/ppt/slides/slide7.xml" Id="R77045d6061a1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44eb1651a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ed8befc2542ac" /><Relationship Type="http://schemas.openxmlformats.org/officeDocument/2006/relationships/theme" Target="/ppt/slideMasters/theme/theme1.xml" Id="R0534b7de1a05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ed8befc25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ac339f48a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eb9d2d3b5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f45333781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484fd9abd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2662dbf6b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7e5bdba8745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e3408d44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WILLINIKKERSEN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42 400 491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42 401 760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ARTHUR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