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60be4a733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0bbd97d0e486b"/>
  </p:sldMasterIdLst>
  <p:sldIdLst>
    <p:sldId xmlns:r="http://schemas.openxmlformats.org/officeDocument/2006/relationships" id="256" r:id="Ra530f711b5274276"/>
    <p:sldId xmlns:r="http://schemas.openxmlformats.org/officeDocument/2006/relationships" id="257" r:id="Rd7f11af7b8964d0f"/>
    <p:sldId xmlns:r="http://schemas.openxmlformats.org/officeDocument/2006/relationships" id="258" r:id="Rc9817c7f296b45d8"/>
    <p:sldId xmlns:r="http://schemas.openxmlformats.org/officeDocument/2006/relationships" id="259" r:id="R229b8d967b51418c"/>
    <p:sldId xmlns:r="http://schemas.openxmlformats.org/officeDocument/2006/relationships" id="260" r:id="R2db0af91ff9d49cc"/>
    <p:sldId xmlns:r="http://schemas.openxmlformats.org/officeDocument/2006/relationships" id="261" r:id="R7a2d981051bd4359"/>
    <p:sldId xmlns:r="http://schemas.openxmlformats.org/officeDocument/2006/relationships" id="262" r:id="Rbc3780021539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0bbd97d0e486b" /><Relationship Type="http://schemas.openxmlformats.org/officeDocument/2006/relationships/slide" Target="/ppt/slides/slide1.xml" Id="Ra530f711b5274276" /><Relationship Type="http://schemas.openxmlformats.org/officeDocument/2006/relationships/slide" Target="/ppt/slides/slide2.xml" Id="Rd7f11af7b8964d0f" /><Relationship Type="http://schemas.openxmlformats.org/officeDocument/2006/relationships/slide" Target="/ppt/slides/slide3.xml" Id="Rc9817c7f296b45d8" /><Relationship Type="http://schemas.openxmlformats.org/officeDocument/2006/relationships/slide" Target="/ppt/slides/slide4.xml" Id="R229b8d967b51418c" /><Relationship Type="http://schemas.openxmlformats.org/officeDocument/2006/relationships/slide" Target="/ppt/slides/slide5.xml" Id="R2db0af91ff9d49cc" /><Relationship Type="http://schemas.openxmlformats.org/officeDocument/2006/relationships/slide" Target="/ppt/slides/slide6.xml" Id="R7a2d981051bd4359" /><Relationship Type="http://schemas.openxmlformats.org/officeDocument/2006/relationships/slide" Target="/ppt/slides/slide7.xml" Id="Rbc3780021539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237a57bca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7869d14b142c0" /><Relationship Type="http://schemas.openxmlformats.org/officeDocument/2006/relationships/theme" Target="/ppt/slideMasters/theme/theme1.xml" Id="Rf2d53ba0c939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7869d14b1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df9b86538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ed7dcc8d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598080075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ad4010298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d7fa97c9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fa30c50e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32c7fca1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42 457 287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42 457 287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