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e5a546fb0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b8db51b2f41e9"/>
  </p:sldMasterIdLst>
  <p:sldIdLst>
    <p:sldId xmlns:r="http://schemas.openxmlformats.org/officeDocument/2006/relationships" id="256" r:id="R905e466fbd6e48d1"/>
    <p:sldId xmlns:r="http://schemas.openxmlformats.org/officeDocument/2006/relationships" id="257" r:id="R334ece783dd04d4c"/>
    <p:sldId xmlns:r="http://schemas.openxmlformats.org/officeDocument/2006/relationships" id="258" r:id="Rd1253f7f74814224"/>
    <p:sldId xmlns:r="http://schemas.openxmlformats.org/officeDocument/2006/relationships" id="259" r:id="Rf34c06ed47e048d1"/>
    <p:sldId xmlns:r="http://schemas.openxmlformats.org/officeDocument/2006/relationships" id="260" r:id="Rb0bf0109f9cc41cd"/>
    <p:sldId xmlns:r="http://schemas.openxmlformats.org/officeDocument/2006/relationships" id="261" r:id="Re62f07eade7c4efa"/>
    <p:sldId xmlns:r="http://schemas.openxmlformats.org/officeDocument/2006/relationships" id="262" r:id="Rae3a7ce3a69b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b8db51b2f41e9" /><Relationship Type="http://schemas.openxmlformats.org/officeDocument/2006/relationships/slide" Target="/ppt/slides/slide1.xml" Id="R905e466fbd6e48d1" /><Relationship Type="http://schemas.openxmlformats.org/officeDocument/2006/relationships/slide" Target="/ppt/slides/slide2.xml" Id="R334ece783dd04d4c" /><Relationship Type="http://schemas.openxmlformats.org/officeDocument/2006/relationships/slide" Target="/ppt/slides/slide3.xml" Id="Rd1253f7f74814224" /><Relationship Type="http://schemas.openxmlformats.org/officeDocument/2006/relationships/slide" Target="/ppt/slides/slide4.xml" Id="Rf34c06ed47e048d1" /><Relationship Type="http://schemas.openxmlformats.org/officeDocument/2006/relationships/slide" Target="/ppt/slides/slide5.xml" Id="Rb0bf0109f9cc41cd" /><Relationship Type="http://schemas.openxmlformats.org/officeDocument/2006/relationships/slide" Target="/ppt/slides/slide6.xml" Id="Re62f07eade7c4efa" /><Relationship Type="http://schemas.openxmlformats.org/officeDocument/2006/relationships/slide" Target="/ppt/slides/slide7.xml" Id="Rae3a7ce3a69b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12a612188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c115c69e454b" /><Relationship Type="http://schemas.openxmlformats.org/officeDocument/2006/relationships/theme" Target="/ppt/slideMasters/theme/theme1.xml" Id="R863d187c7bad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6c115c69e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771ee52e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8424e935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b6bdd0e9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ce8c943e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97fe4f26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2046a862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ac8a397f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