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f32d1ba61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280f7650b434e"/>
  </p:sldMasterIdLst>
  <p:sldIdLst>
    <p:sldId xmlns:r="http://schemas.openxmlformats.org/officeDocument/2006/relationships" id="256" r:id="Rda5a30892c2b4661"/>
    <p:sldId xmlns:r="http://schemas.openxmlformats.org/officeDocument/2006/relationships" id="257" r:id="R4149030193aa4a35"/>
    <p:sldId xmlns:r="http://schemas.openxmlformats.org/officeDocument/2006/relationships" id="258" r:id="R1627691620c34135"/>
    <p:sldId xmlns:r="http://schemas.openxmlformats.org/officeDocument/2006/relationships" id="259" r:id="R0a4bf9b77ed14830"/>
    <p:sldId xmlns:r="http://schemas.openxmlformats.org/officeDocument/2006/relationships" id="260" r:id="Rd0be648f036c4add"/>
    <p:sldId xmlns:r="http://schemas.openxmlformats.org/officeDocument/2006/relationships" id="261" r:id="R6e9b0214f5f84c0b"/>
    <p:sldId xmlns:r="http://schemas.openxmlformats.org/officeDocument/2006/relationships" id="262" r:id="Re63791b34a27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280f7650b434e" /><Relationship Type="http://schemas.openxmlformats.org/officeDocument/2006/relationships/slide" Target="/ppt/slides/slide1.xml" Id="Rda5a30892c2b4661" /><Relationship Type="http://schemas.openxmlformats.org/officeDocument/2006/relationships/slide" Target="/ppt/slides/slide2.xml" Id="R4149030193aa4a35" /><Relationship Type="http://schemas.openxmlformats.org/officeDocument/2006/relationships/slide" Target="/ppt/slides/slide3.xml" Id="R1627691620c34135" /><Relationship Type="http://schemas.openxmlformats.org/officeDocument/2006/relationships/slide" Target="/ppt/slides/slide4.xml" Id="R0a4bf9b77ed14830" /><Relationship Type="http://schemas.openxmlformats.org/officeDocument/2006/relationships/slide" Target="/ppt/slides/slide5.xml" Id="Rd0be648f036c4add" /><Relationship Type="http://schemas.openxmlformats.org/officeDocument/2006/relationships/slide" Target="/ppt/slides/slide6.xml" Id="R6e9b0214f5f84c0b" /><Relationship Type="http://schemas.openxmlformats.org/officeDocument/2006/relationships/slide" Target="/ppt/slides/slide7.xml" Id="Re63791b34a27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043eb6043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af0a70adb4dcb" /><Relationship Type="http://schemas.openxmlformats.org/officeDocument/2006/relationships/theme" Target="/ppt/slideMasters/theme/theme1.xml" Id="R64c82c1d385d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af0a70adb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6e5b1aad44e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427f6ca5d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a70c2630e47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51db6c075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27da38754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d70be07c49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8b26388d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452 017 578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1 976 161 256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2 068 657 190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CAPITAL AS  –  35,5 %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GARMAR AS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 INDUSTRIER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FINANS AS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Oppgang E, Munkedamsveien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924 439 947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INVEST AS</a:t>
            </a:r>
          </a:p>
        </p:txBody>
      </p:sp>
    </p:spTree>
  </p:cSld>
  <p:clrMapOvr>
    <a:masterClrMapping xmlns:a="http://schemas.openxmlformats.org/drawingml/2006/main"/>
  </p:clrMapOvr>
</p:sld>
</file>