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28567e263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f60a08f754387"/>
  </p:sldMasterIdLst>
  <p:sldIdLst>
    <p:sldId xmlns:r="http://schemas.openxmlformats.org/officeDocument/2006/relationships" id="256" r:id="R09fa3e7377ed43c8"/>
    <p:sldId xmlns:r="http://schemas.openxmlformats.org/officeDocument/2006/relationships" id="257" r:id="R869e7a875cde4920"/>
    <p:sldId xmlns:r="http://schemas.openxmlformats.org/officeDocument/2006/relationships" id="258" r:id="R7f79c5671cff4977"/>
    <p:sldId xmlns:r="http://schemas.openxmlformats.org/officeDocument/2006/relationships" id="259" r:id="Ra5647393ee0f4a22"/>
    <p:sldId xmlns:r="http://schemas.openxmlformats.org/officeDocument/2006/relationships" id="260" r:id="R7d2c2864f28b4815"/>
    <p:sldId xmlns:r="http://schemas.openxmlformats.org/officeDocument/2006/relationships" id="261" r:id="R9bb748588c064ec5"/>
    <p:sldId xmlns:r="http://schemas.openxmlformats.org/officeDocument/2006/relationships" id="262" r:id="Rc762c1499363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f60a08f754387" /><Relationship Type="http://schemas.openxmlformats.org/officeDocument/2006/relationships/slide" Target="/ppt/slides/slide1.xml" Id="R09fa3e7377ed43c8" /><Relationship Type="http://schemas.openxmlformats.org/officeDocument/2006/relationships/slide" Target="/ppt/slides/slide2.xml" Id="R869e7a875cde4920" /><Relationship Type="http://schemas.openxmlformats.org/officeDocument/2006/relationships/slide" Target="/ppt/slides/slide3.xml" Id="R7f79c5671cff4977" /><Relationship Type="http://schemas.openxmlformats.org/officeDocument/2006/relationships/slide" Target="/ppt/slides/slide4.xml" Id="Ra5647393ee0f4a22" /><Relationship Type="http://schemas.openxmlformats.org/officeDocument/2006/relationships/slide" Target="/ppt/slides/slide5.xml" Id="R7d2c2864f28b4815" /><Relationship Type="http://schemas.openxmlformats.org/officeDocument/2006/relationships/slide" Target="/ppt/slides/slide6.xml" Id="R9bb748588c064ec5" /><Relationship Type="http://schemas.openxmlformats.org/officeDocument/2006/relationships/slide" Target="/ppt/slides/slide7.xml" Id="Rc762c1499363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e20e4ff8c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2ce02b354f60" /><Relationship Type="http://schemas.openxmlformats.org/officeDocument/2006/relationships/theme" Target="/ppt/slideMasters/theme/theme1.xml" Id="Rc7aa6dffd612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52ce02b35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4e7e6c09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de9900185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8c3443d9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8c752487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5cfeca9a0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a44db749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f6986a014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13 651 768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6 000 669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HOLDINGS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LAMHOLMANE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Oppgang E 8. etasje, Munkedamsveien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