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48ed91ac5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76107060e4ad3"/>
  </p:sldMasterIdLst>
  <p:sldIdLst>
    <p:sldId xmlns:r="http://schemas.openxmlformats.org/officeDocument/2006/relationships" id="256" r:id="R9d33f04249a440b8"/>
    <p:sldId xmlns:r="http://schemas.openxmlformats.org/officeDocument/2006/relationships" id="257" r:id="R336949ba52a34336"/>
    <p:sldId xmlns:r="http://schemas.openxmlformats.org/officeDocument/2006/relationships" id="258" r:id="R4f920477a5854bbc"/>
    <p:sldId xmlns:r="http://schemas.openxmlformats.org/officeDocument/2006/relationships" id="259" r:id="R750a166d750641d0"/>
    <p:sldId xmlns:r="http://schemas.openxmlformats.org/officeDocument/2006/relationships" id="260" r:id="Rd0fdda3e7ab6412f"/>
    <p:sldId xmlns:r="http://schemas.openxmlformats.org/officeDocument/2006/relationships" id="261" r:id="R9cfe6c049e18414d"/>
    <p:sldId xmlns:r="http://schemas.openxmlformats.org/officeDocument/2006/relationships" id="262" r:id="Rbdf9670f1138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76107060e4ad3" /><Relationship Type="http://schemas.openxmlformats.org/officeDocument/2006/relationships/slide" Target="/ppt/slides/slide1.xml" Id="R9d33f04249a440b8" /><Relationship Type="http://schemas.openxmlformats.org/officeDocument/2006/relationships/slide" Target="/ppt/slides/slide2.xml" Id="R336949ba52a34336" /><Relationship Type="http://schemas.openxmlformats.org/officeDocument/2006/relationships/slide" Target="/ppt/slides/slide3.xml" Id="R4f920477a5854bbc" /><Relationship Type="http://schemas.openxmlformats.org/officeDocument/2006/relationships/slide" Target="/ppt/slides/slide4.xml" Id="R750a166d750641d0" /><Relationship Type="http://schemas.openxmlformats.org/officeDocument/2006/relationships/slide" Target="/ppt/slides/slide5.xml" Id="Rd0fdda3e7ab6412f" /><Relationship Type="http://schemas.openxmlformats.org/officeDocument/2006/relationships/slide" Target="/ppt/slides/slide6.xml" Id="R9cfe6c049e18414d" /><Relationship Type="http://schemas.openxmlformats.org/officeDocument/2006/relationships/slide" Target="/ppt/slides/slide7.xml" Id="Rbdf9670f1138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c8bb1f3e9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8ef5060e04a6c" /><Relationship Type="http://schemas.openxmlformats.org/officeDocument/2006/relationships/theme" Target="/ppt/slideMasters/theme/theme1.xml" Id="Re0729f519eb3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8ef5060e0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6646637a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8b9f7466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ee16da91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804c9181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53f0300b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0c2283b3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c1f3cec29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BØKKER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ERIK SUNDSBACK HALSE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