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415e6439c48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d6f09d36e40ee"/>
  </p:sldMasterIdLst>
  <p:sldIdLst>
    <p:sldId xmlns:r="http://schemas.openxmlformats.org/officeDocument/2006/relationships" id="256" r:id="R125a915ed10940c9"/>
    <p:sldId xmlns:r="http://schemas.openxmlformats.org/officeDocument/2006/relationships" id="257" r:id="Rbd21f8f1ba1540b3"/>
    <p:sldId xmlns:r="http://schemas.openxmlformats.org/officeDocument/2006/relationships" id="258" r:id="R4ad49b39b086404d"/>
    <p:sldId xmlns:r="http://schemas.openxmlformats.org/officeDocument/2006/relationships" id="259" r:id="R1caf697a7b01445a"/>
    <p:sldId xmlns:r="http://schemas.openxmlformats.org/officeDocument/2006/relationships" id="260" r:id="R8c42017e9f6f4b36"/>
    <p:sldId xmlns:r="http://schemas.openxmlformats.org/officeDocument/2006/relationships" id="261" r:id="R09844190f4f94930"/>
    <p:sldId xmlns:r="http://schemas.openxmlformats.org/officeDocument/2006/relationships" id="262" r:id="R65eff94373a1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d6f09d36e40ee" /><Relationship Type="http://schemas.openxmlformats.org/officeDocument/2006/relationships/slide" Target="/ppt/slides/slide1.xml" Id="R125a915ed10940c9" /><Relationship Type="http://schemas.openxmlformats.org/officeDocument/2006/relationships/slide" Target="/ppt/slides/slide2.xml" Id="Rbd21f8f1ba1540b3" /><Relationship Type="http://schemas.openxmlformats.org/officeDocument/2006/relationships/slide" Target="/ppt/slides/slide3.xml" Id="R4ad49b39b086404d" /><Relationship Type="http://schemas.openxmlformats.org/officeDocument/2006/relationships/slide" Target="/ppt/slides/slide4.xml" Id="R1caf697a7b01445a" /><Relationship Type="http://schemas.openxmlformats.org/officeDocument/2006/relationships/slide" Target="/ppt/slides/slide5.xml" Id="R8c42017e9f6f4b36" /><Relationship Type="http://schemas.openxmlformats.org/officeDocument/2006/relationships/slide" Target="/ppt/slides/slide6.xml" Id="R09844190f4f94930" /><Relationship Type="http://schemas.openxmlformats.org/officeDocument/2006/relationships/slide" Target="/ppt/slides/slide7.xml" Id="R65eff94373a1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3485027dc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7821114fa46dd" /><Relationship Type="http://schemas.openxmlformats.org/officeDocument/2006/relationships/theme" Target="/ppt/slideMasters/theme/theme1.xml" Id="R469db5b70c1a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7821114fa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66aea0a0b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f0d279126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bdbfe2207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fdeb5229b4e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55705bfef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2b9c30344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32993f37e45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MUNTHE-DAHL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MUNTHE-DAHL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MUNTHE-DAHL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Munthe-Dahl, Raschs vei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