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a4a18724cc47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639e584ebd418c"/>
  </p:sldMasterIdLst>
  <p:sldIdLst>
    <p:sldId xmlns:r="http://schemas.openxmlformats.org/officeDocument/2006/relationships" id="256" r:id="R0b9e3edfe9c5480f"/>
    <p:sldId xmlns:r="http://schemas.openxmlformats.org/officeDocument/2006/relationships" id="257" r:id="Rbdcade7280d94627"/>
    <p:sldId xmlns:r="http://schemas.openxmlformats.org/officeDocument/2006/relationships" id="258" r:id="R22f328d8a7a54603"/>
    <p:sldId xmlns:r="http://schemas.openxmlformats.org/officeDocument/2006/relationships" id="259" r:id="R20218f44f59446dd"/>
    <p:sldId xmlns:r="http://schemas.openxmlformats.org/officeDocument/2006/relationships" id="260" r:id="R0705beb0603e4bcb"/>
    <p:sldId xmlns:r="http://schemas.openxmlformats.org/officeDocument/2006/relationships" id="261" r:id="R7fb5800b3ffb48dd"/>
    <p:sldId xmlns:r="http://schemas.openxmlformats.org/officeDocument/2006/relationships" id="262" r:id="Rd87a3e265bb7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39e584ebd418c" /><Relationship Type="http://schemas.openxmlformats.org/officeDocument/2006/relationships/slide" Target="/ppt/slides/slide1.xml" Id="R0b9e3edfe9c5480f" /><Relationship Type="http://schemas.openxmlformats.org/officeDocument/2006/relationships/slide" Target="/ppt/slides/slide2.xml" Id="Rbdcade7280d94627" /><Relationship Type="http://schemas.openxmlformats.org/officeDocument/2006/relationships/slide" Target="/ppt/slides/slide3.xml" Id="R22f328d8a7a54603" /><Relationship Type="http://schemas.openxmlformats.org/officeDocument/2006/relationships/slide" Target="/ppt/slides/slide4.xml" Id="R20218f44f59446dd" /><Relationship Type="http://schemas.openxmlformats.org/officeDocument/2006/relationships/slide" Target="/ppt/slides/slide5.xml" Id="R0705beb0603e4bcb" /><Relationship Type="http://schemas.openxmlformats.org/officeDocument/2006/relationships/slide" Target="/ppt/slides/slide6.xml" Id="R7fb5800b3ffb48dd" /><Relationship Type="http://schemas.openxmlformats.org/officeDocument/2006/relationships/slide" Target="/ppt/slides/slide7.xml" Id="Rd87a3e265bb7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50ca75af9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3a2726da8428b" /><Relationship Type="http://schemas.openxmlformats.org/officeDocument/2006/relationships/theme" Target="/ppt/slideMasters/theme/theme1.xml" Id="R7f55922db751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3a2726da8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a9e37bf53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d523c9c474e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005ded9c848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f29aa2c13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6bf28c3fc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0f48ad5d045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700e264734b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WEFILE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WEFILE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16 857 383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3 496 307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8 696 678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AIRSPACE HOLDING AS  –  62,8 %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CERN INVEST AS  –  21,2 %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ANMANO HOLDING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NIONOR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ji@ljosland.com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924 505 036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