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16b232eca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6563292c44199"/>
  </p:sldMasterIdLst>
  <p:sldIdLst>
    <p:sldId xmlns:r="http://schemas.openxmlformats.org/officeDocument/2006/relationships" id="256" r:id="Re4673cfb6f1b420e"/>
    <p:sldId xmlns:r="http://schemas.openxmlformats.org/officeDocument/2006/relationships" id="257" r:id="R4472277420344749"/>
    <p:sldId xmlns:r="http://schemas.openxmlformats.org/officeDocument/2006/relationships" id="258" r:id="R55447229e7874fdb"/>
    <p:sldId xmlns:r="http://schemas.openxmlformats.org/officeDocument/2006/relationships" id="259" r:id="R4a6bbe870f8d4c65"/>
    <p:sldId xmlns:r="http://schemas.openxmlformats.org/officeDocument/2006/relationships" id="260" r:id="R96f64c217f774c45"/>
    <p:sldId xmlns:r="http://schemas.openxmlformats.org/officeDocument/2006/relationships" id="261" r:id="R8f1700f547bc47d7"/>
    <p:sldId xmlns:r="http://schemas.openxmlformats.org/officeDocument/2006/relationships" id="262" r:id="Rdc4c148665ca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6563292c44199" /><Relationship Type="http://schemas.openxmlformats.org/officeDocument/2006/relationships/slide" Target="/ppt/slides/slide1.xml" Id="Re4673cfb6f1b420e" /><Relationship Type="http://schemas.openxmlformats.org/officeDocument/2006/relationships/slide" Target="/ppt/slides/slide2.xml" Id="R4472277420344749" /><Relationship Type="http://schemas.openxmlformats.org/officeDocument/2006/relationships/slide" Target="/ppt/slides/slide3.xml" Id="R55447229e7874fdb" /><Relationship Type="http://schemas.openxmlformats.org/officeDocument/2006/relationships/slide" Target="/ppt/slides/slide4.xml" Id="R4a6bbe870f8d4c65" /><Relationship Type="http://schemas.openxmlformats.org/officeDocument/2006/relationships/slide" Target="/ppt/slides/slide5.xml" Id="R96f64c217f774c45" /><Relationship Type="http://schemas.openxmlformats.org/officeDocument/2006/relationships/slide" Target="/ppt/slides/slide6.xml" Id="R8f1700f547bc47d7" /><Relationship Type="http://schemas.openxmlformats.org/officeDocument/2006/relationships/slide" Target="/ppt/slides/slide7.xml" Id="Rdc4c148665ca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6106ac0ca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f0167a2834cc6" /><Relationship Type="http://schemas.openxmlformats.org/officeDocument/2006/relationships/theme" Target="/ppt/slideMasters/theme/theme1.xml" Id="R9c6b5a9a0273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f0167a283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29f6d610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7757e7e0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55ff287c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d1ad0368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85f78312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a5e8a9ca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51dbeb17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RYPDAL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