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ea890189248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ef00f850b4f70"/>
  </p:sldMasterIdLst>
  <p:sldIdLst>
    <p:sldId xmlns:r="http://schemas.openxmlformats.org/officeDocument/2006/relationships" id="256" r:id="R74aa9c8453f04c68"/>
    <p:sldId xmlns:r="http://schemas.openxmlformats.org/officeDocument/2006/relationships" id="257" r:id="R39064d0352c541c9"/>
    <p:sldId xmlns:r="http://schemas.openxmlformats.org/officeDocument/2006/relationships" id="258" r:id="Rcd6d568dffb345ac"/>
    <p:sldId xmlns:r="http://schemas.openxmlformats.org/officeDocument/2006/relationships" id="259" r:id="R826586a1f0ef48d6"/>
    <p:sldId xmlns:r="http://schemas.openxmlformats.org/officeDocument/2006/relationships" id="260" r:id="Rfe9ebf9035f84a31"/>
    <p:sldId xmlns:r="http://schemas.openxmlformats.org/officeDocument/2006/relationships" id="261" r:id="Ra07f2fbe03024aa0"/>
    <p:sldId xmlns:r="http://schemas.openxmlformats.org/officeDocument/2006/relationships" id="262" r:id="R328d4a754ab145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ef00f850b4f70" /><Relationship Type="http://schemas.openxmlformats.org/officeDocument/2006/relationships/slide" Target="/ppt/slides/slide1.xml" Id="R74aa9c8453f04c68" /><Relationship Type="http://schemas.openxmlformats.org/officeDocument/2006/relationships/slide" Target="/ppt/slides/slide2.xml" Id="R39064d0352c541c9" /><Relationship Type="http://schemas.openxmlformats.org/officeDocument/2006/relationships/slide" Target="/ppt/slides/slide3.xml" Id="Rcd6d568dffb345ac" /><Relationship Type="http://schemas.openxmlformats.org/officeDocument/2006/relationships/slide" Target="/ppt/slides/slide4.xml" Id="R826586a1f0ef48d6" /><Relationship Type="http://schemas.openxmlformats.org/officeDocument/2006/relationships/slide" Target="/ppt/slides/slide5.xml" Id="Rfe9ebf9035f84a31" /><Relationship Type="http://schemas.openxmlformats.org/officeDocument/2006/relationships/slide" Target="/ppt/slides/slide6.xml" Id="Ra07f2fbe03024aa0" /><Relationship Type="http://schemas.openxmlformats.org/officeDocument/2006/relationships/slide" Target="/ppt/slides/slide7.xml" Id="R328d4a754ab145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d4eb34006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7729d3bf5473c" /><Relationship Type="http://schemas.openxmlformats.org/officeDocument/2006/relationships/theme" Target="/ppt/slideMasters/theme/theme1.xml" Id="R3711dfee3162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87729d3bf5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faf8a531e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df0e04c044c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70cf6d1a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55e98f525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51e71e55a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d70343a07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4af46f5df4f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FRØSHAUG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