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7c6dcb35c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8651c321b495c"/>
  </p:sldMasterIdLst>
  <p:sldIdLst>
    <p:sldId xmlns:r="http://schemas.openxmlformats.org/officeDocument/2006/relationships" id="256" r:id="R88e147166c9e443b"/>
    <p:sldId xmlns:r="http://schemas.openxmlformats.org/officeDocument/2006/relationships" id="257" r:id="R4cb27eb8bbd24e6d"/>
    <p:sldId xmlns:r="http://schemas.openxmlformats.org/officeDocument/2006/relationships" id="258" r:id="R8ca27dcf20ad46ca"/>
    <p:sldId xmlns:r="http://schemas.openxmlformats.org/officeDocument/2006/relationships" id="259" r:id="R75a45f6487494088"/>
    <p:sldId xmlns:r="http://schemas.openxmlformats.org/officeDocument/2006/relationships" id="260" r:id="R8d765c9ca39445d7"/>
    <p:sldId xmlns:r="http://schemas.openxmlformats.org/officeDocument/2006/relationships" id="261" r:id="R66326ae74d4e4ff8"/>
    <p:sldId xmlns:r="http://schemas.openxmlformats.org/officeDocument/2006/relationships" id="262" r:id="R901eeab0793a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8651c321b495c" /><Relationship Type="http://schemas.openxmlformats.org/officeDocument/2006/relationships/slide" Target="/ppt/slides/slide1.xml" Id="R88e147166c9e443b" /><Relationship Type="http://schemas.openxmlformats.org/officeDocument/2006/relationships/slide" Target="/ppt/slides/slide2.xml" Id="R4cb27eb8bbd24e6d" /><Relationship Type="http://schemas.openxmlformats.org/officeDocument/2006/relationships/slide" Target="/ppt/slides/slide3.xml" Id="R8ca27dcf20ad46ca" /><Relationship Type="http://schemas.openxmlformats.org/officeDocument/2006/relationships/slide" Target="/ppt/slides/slide4.xml" Id="R75a45f6487494088" /><Relationship Type="http://schemas.openxmlformats.org/officeDocument/2006/relationships/slide" Target="/ppt/slides/slide5.xml" Id="R8d765c9ca39445d7" /><Relationship Type="http://schemas.openxmlformats.org/officeDocument/2006/relationships/slide" Target="/ppt/slides/slide6.xml" Id="R66326ae74d4e4ff8" /><Relationship Type="http://schemas.openxmlformats.org/officeDocument/2006/relationships/slide" Target="/ppt/slides/slide7.xml" Id="R901eeab0793a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7a6222c1d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54f522b64613" /><Relationship Type="http://schemas.openxmlformats.org/officeDocument/2006/relationships/theme" Target="/ppt/slideMasters/theme/theme1.xml" Id="R0280af52b6dd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454f522b6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25ef1d0c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f9a9d282b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53a685a6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ea7445c8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46aeeebc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13152df3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8673fbbb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