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78f18fb9c4e47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b7eb6008756434b"/>
  </p:sldMasterIdLst>
  <p:sldIdLst>
    <p:sldId xmlns:r="http://schemas.openxmlformats.org/officeDocument/2006/relationships" id="256" r:id="R76d17469df3145ce"/>
    <p:sldId xmlns:r="http://schemas.openxmlformats.org/officeDocument/2006/relationships" id="257" r:id="Rdac7ef577c1749a7"/>
    <p:sldId xmlns:r="http://schemas.openxmlformats.org/officeDocument/2006/relationships" id="258" r:id="R892a17fe389b4206"/>
    <p:sldId xmlns:r="http://schemas.openxmlformats.org/officeDocument/2006/relationships" id="259" r:id="R92d5a48d6f954735"/>
    <p:sldId xmlns:r="http://schemas.openxmlformats.org/officeDocument/2006/relationships" id="260" r:id="R2beb7818ed494623"/>
    <p:sldId xmlns:r="http://schemas.openxmlformats.org/officeDocument/2006/relationships" id="261" r:id="R2e17aed0bdf2403e"/>
    <p:sldId xmlns:r="http://schemas.openxmlformats.org/officeDocument/2006/relationships" id="262" r:id="R7fcfaaf8999446d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7eb6008756434b" /><Relationship Type="http://schemas.openxmlformats.org/officeDocument/2006/relationships/slide" Target="/ppt/slides/slide1.xml" Id="R76d17469df3145ce" /><Relationship Type="http://schemas.openxmlformats.org/officeDocument/2006/relationships/slide" Target="/ppt/slides/slide2.xml" Id="Rdac7ef577c1749a7" /><Relationship Type="http://schemas.openxmlformats.org/officeDocument/2006/relationships/slide" Target="/ppt/slides/slide3.xml" Id="R892a17fe389b4206" /><Relationship Type="http://schemas.openxmlformats.org/officeDocument/2006/relationships/slide" Target="/ppt/slides/slide4.xml" Id="R92d5a48d6f954735" /><Relationship Type="http://schemas.openxmlformats.org/officeDocument/2006/relationships/slide" Target="/ppt/slides/slide5.xml" Id="R2beb7818ed494623" /><Relationship Type="http://schemas.openxmlformats.org/officeDocument/2006/relationships/slide" Target="/ppt/slides/slide6.xml" Id="R2e17aed0bdf2403e" /><Relationship Type="http://schemas.openxmlformats.org/officeDocument/2006/relationships/slide" Target="/ppt/slides/slide7.xml" Id="R7fcfaaf8999446d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ae20a877434c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14bf53f5c7447d" /><Relationship Type="http://schemas.openxmlformats.org/officeDocument/2006/relationships/theme" Target="/ppt/slideMasters/theme/theme1.xml" Id="R13a2c952bcfe4be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e14bf53f5c7447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dbda2e93b541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b1f0d8f3ca45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b7c29a3ce941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ffdeba56e447e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ff0a1bf9cc409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7e3703a4eb46e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740914389b493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LAXX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LAXX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−101 845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12 892 617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113 377 088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139 807 755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LUCA STABÆK  –  99,0 %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WENAAS TRUDE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C. J. Hambros plass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0164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924 523 638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LAXX AS</a:t>
            </a:r>
          </a:p>
        </p:txBody>
      </p:sp>
    </p:spTree>
  </p:cSld>
  <p:clrMapOvr>
    <a:masterClrMapping xmlns:a="http://schemas.openxmlformats.org/drawingml/2006/main"/>
  </p:clrMapOvr>
</p:sld>
</file>