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85e4084a7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8a3887acc4e97"/>
  </p:sldMasterIdLst>
  <p:sldIdLst>
    <p:sldId xmlns:r="http://schemas.openxmlformats.org/officeDocument/2006/relationships" id="256" r:id="R4dcc7257beda4d4d"/>
    <p:sldId xmlns:r="http://schemas.openxmlformats.org/officeDocument/2006/relationships" id="257" r:id="Rf2eee082108a4af7"/>
    <p:sldId xmlns:r="http://schemas.openxmlformats.org/officeDocument/2006/relationships" id="258" r:id="Rf5d1ffc979204883"/>
    <p:sldId xmlns:r="http://schemas.openxmlformats.org/officeDocument/2006/relationships" id="259" r:id="R68a6992ee88a4be7"/>
    <p:sldId xmlns:r="http://schemas.openxmlformats.org/officeDocument/2006/relationships" id="260" r:id="R2e3cf0d9a3304c81"/>
    <p:sldId xmlns:r="http://schemas.openxmlformats.org/officeDocument/2006/relationships" id="261" r:id="R05ad4de475d5423f"/>
    <p:sldId xmlns:r="http://schemas.openxmlformats.org/officeDocument/2006/relationships" id="262" r:id="R9eb9150a4b7f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8a3887acc4e97" /><Relationship Type="http://schemas.openxmlformats.org/officeDocument/2006/relationships/slide" Target="/ppt/slides/slide1.xml" Id="R4dcc7257beda4d4d" /><Relationship Type="http://schemas.openxmlformats.org/officeDocument/2006/relationships/slide" Target="/ppt/slides/slide2.xml" Id="Rf2eee082108a4af7" /><Relationship Type="http://schemas.openxmlformats.org/officeDocument/2006/relationships/slide" Target="/ppt/slides/slide3.xml" Id="Rf5d1ffc979204883" /><Relationship Type="http://schemas.openxmlformats.org/officeDocument/2006/relationships/slide" Target="/ppt/slides/slide4.xml" Id="R68a6992ee88a4be7" /><Relationship Type="http://schemas.openxmlformats.org/officeDocument/2006/relationships/slide" Target="/ppt/slides/slide5.xml" Id="R2e3cf0d9a3304c81" /><Relationship Type="http://schemas.openxmlformats.org/officeDocument/2006/relationships/slide" Target="/ppt/slides/slide6.xml" Id="R05ad4de475d5423f" /><Relationship Type="http://schemas.openxmlformats.org/officeDocument/2006/relationships/slide" Target="/ppt/slides/slide7.xml" Id="R9eb9150a4b7f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849c92caa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69863191240a7" /><Relationship Type="http://schemas.openxmlformats.org/officeDocument/2006/relationships/theme" Target="/ppt/slideMasters/theme/theme1.xml" Id="Rdb7aade22805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698631912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a024cbe3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2cc2bc863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28a31aa3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414e8881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8c64323d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595774177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a90109b72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