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b72b6c65245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6a6d77f25c46a6"/>
  </p:sldMasterIdLst>
  <p:sldIdLst>
    <p:sldId xmlns:r="http://schemas.openxmlformats.org/officeDocument/2006/relationships" id="256" r:id="R2bba83d1f28e48d9"/>
    <p:sldId xmlns:r="http://schemas.openxmlformats.org/officeDocument/2006/relationships" id="257" r:id="Rde97bfe74a214193"/>
    <p:sldId xmlns:r="http://schemas.openxmlformats.org/officeDocument/2006/relationships" id="258" r:id="Redda57ffbc7b4e08"/>
    <p:sldId xmlns:r="http://schemas.openxmlformats.org/officeDocument/2006/relationships" id="259" r:id="R9bd9fe155be949fa"/>
    <p:sldId xmlns:r="http://schemas.openxmlformats.org/officeDocument/2006/relationships" id="260" r:id="Recfd3aba0ea244cf"/>
    <p:sldId xmlns:r="http://schemas.openxmlformats.org/officeDocument/2006/relationships" id="261" r:id="R4f794541fc284d42"/>
    <p:sldId xmlns:r="http://schemas.openxmlformats.org/officeDocument/2006/relationships" id="262" r:id="Rc872834cd67a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a6d77f25c46a6" /><Relationship Type="http://schemas.openxmlformats.org/officeDocument/2006/relationships/slide" Target="/ppt/slides/slide1.xml" Id="R2bba83d1f28e48d9" /><Relationship Type="http://schemas.openxmlformats.org/officeDocument/2006/relationships/slide" Target="/ppt/slides/slide2.xml" Id="Rde97bfe74a214193" /><Relationship Type="http://schemas.openxmlformats.org/officeDocument/2006/relationships/slide" Target="/ppt/slides/slide3.xml" Id="Redda57ffbc7b4e08" /><Relationship Type="http://schemas.openxmlformats.org/officeDocument/2006/relationships/slide" Target="/ppt/slides/slide4.xml" Id="R9bd9fe155be949fa" /><Relationship Type="http://schemas.openxmlformats.org/officeDocument/2006/relationships/slide" Target="/ppt/slides/slide5.xml" Id="Recfd3aba0ea244cf" /><Relationship Type="http://schemas.openxmlformats.org/officeDocument/2006/relationships/slide" Target="/ppt/slides/slide6.xml" Id="R4f794541fc284d42" /><Relationship Type="http://schemas.openxmlformats.org/officeDocument/2006/relationships/slide" Target="/ppt/slides/slide7.xml" Id="Rc872834cd67a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ff839aee2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fea648f7447c1" /><Relationship Type="http://schemas.openxmlformats.org/officeDocument/2006/relationships/theme" Target="/ppt/slideMasters/theme/theme1.xml" Id="R0efc1562bbae48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fea648f7447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d3df14c5c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c9ee08268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f738e34d1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9d0058ad34f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0f4a71ec043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4080bb0d42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70991f843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16 881 436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25 603 913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ANETTE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SKULSTAD KONRAD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 ØYVIND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GERD JORUNN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924 563 400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