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7555b9168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c00392e8c40d9"/>
  </p:sldMasterIdLst>
  <p:sldIdLst>
    <p:sldId xmlns:r="http://schemas.openxmlformats.org/officeDocument/2006/relationships" id="256" r:id="R14bfca5e81324ecf"/>
    <p:sldId xmlns:r="http://schemas.openxmlformats.org/officeDocument/2006/relationships" id="257" r:id="R9c246b7afeaa4afa"/>
    <p:sldId xmlns:r="http://schemas.openxmlformats.org/officeDocument/2006/relationships" id="258" r:id="R7d61c44e5bd64be4"/>
    <p:sldId xmlns:r="http://schemas.openxmlformats.org/officeDocument/2006/relationships" id="259" r:id="R05fc90236f4843a9"/>
    <p:sldId xmlns:r="http://schemas.openxmlformats.org/officeDocument/2006/relationships" id="260" r:id="R4936a9a698d241cd"/>
    <p:sldId xmlns:r="http://schemas.openxmlformats.org/officeDocument/2006/relationships" id="261" r:id="Ra79a546ebb884178"/>
    <p:sldId xmlns:r="http://schemas.openxmlformats.org/officeDocument/2006/relationships" id="262" r:id="R13d04e1bda2b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c00392e8c40d9" /><Relationship Type="http://schemas.openxmlformats.org/officeDocument/2006/relationships/slide" Target="/ppt/slides/slide1.xml" Id="R14bfca5e81324ecf" /><Relationship Type="http://schemas.openxmlformats.org/officeDocument/2006/relationships/slide" Target="/ppt/slides/slide2.xml" Id="R9c246b7afeaa4afa" /><Relationship Type="http://schemas.openxmlformats.org/officeDocument/2006/relationships/slide" Target="/ppt/slides/slide3.xml" Id="R7d61c44e5bd64be4" /><Relationship Type="http://schemas.openxmlformats.org/officeDocument/2006/relationships/slide" Target="/ppt/slides/slide4.xml" Id="R05fc90236f4843a9" /><Relationship Type="http://schemas.openxmlformats.org/officeDocument/2006/relationships/slide" Target="/ppt/slides/slide5.xml" Id="R4936a9a698d241cd" /><Relationship Type="http://schemas.openxmlformats.org/officeDocument/2006/relationships/slide" Target="/ppt/slides/slide6.xml" Id="Ra79a546ebb884178" /><Relationship Type="http://schemas.openxmlformats.org/officeDocument/2006/relationships/slide" Target="/ppt/slides/slide7.xml" Id="R13d04e1bda2b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df539f63b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0d170ce34d01" /><Relationship Type="http://schemas.openxmlformats.org/officeDocument/2006/relationships/theme" Target="/ppt/slideMasters/theme/theme1.xml" Id="Rf3143d6f9bf3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40d170ce3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b8f30f4c9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05b95aaa0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1a7b9c36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38d8dd04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fd6cda50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23a251dd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3de4ea5e7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Pedersens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