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4e22d14a6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fe07e2becf423c"/>
  </p:sldMasterIdLst>
  <p:sldIdLst>
    <p:sldId xmlns:r="http://schemas.openxmlformats.org/officeDocument/2006/relationships" id="256" r:id="R050db4ce9b81486b"/>
    <p:sldId xmlns:r="http://schemas.openxmlformats.org/officeDocument/2006/relationships" id="257" r:id="Rc0be54d4ddef4508"/>
    <p:sldId xmlns:r="http://schemas.openxmlformats.org/officeDocument/2006/relationships" id="258" r:id="Rcdb17b57eadd4f3c"/>
    <p:sldId xmlns:r="http://schemas.openxmlformats.org/officeDocument/2006/relationships" id="259" r:id="Rb6b3720e319a4b9e"/>
    <p:sldId xmlns:r="http://schemas.openxmlformats.org/officeDocument/2006/relationships" id="260" r:id="R4bb40b5744f8419e"/>
    <p:sldId xmlns:r="http://schemas.openxmlformats.org/officeDocument/2006/relationships" id="261" r:id="Rac5e15a7acdb444e"/>
    <p:sldId xmlns:r="http://schemas.openxmlformats.org/officeDocument/2006/relationships" id="262" r:id="R2dd9a5bfa7ea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e07e2becf423c" /><Relationship Type="http://schemas.openxmlformats.org/officeDocument/2006/relationships/slide" Target="/ppt/slides/slide1.xml" Id="R050db4ce9b81486b" /><Relationship Type="http://schemas.openxmlformats.org/officeDocument/2006/relationships/slide" Target="/ppt/slides/slide2.xml" Id="Rc0be54d4ddef4508" /><Relationship Type="http://schemas.openxmlformats.org/officeDocument/2006/relationships/slide" Target="/ppt/slides/slide3.xml" Id="Rcdb17b57eadd4f3c" /><Relationship Type="http://schemas.openxmlformats.org/officeDocument/2006/relationships/slide" Target="/ppt/slides/slide4.xml" Id="Rb6b3720e319a4b9e" /><Relationship Type="http://schemas.openxmlformats.org/officeDocument/2006/relationships/slide" Target="/ppt/slides/slide5.xml" Id="R4bb40b5744f8419e" /><Relationship Type="http://schemas.openxmlformats.org/officeDocument/2006/relationships/slide" Target="/ppt/slides/slide6.xml" Id="Rac5e15a7acdb444e" /><Relationship Type="http://schemas.openxmlformats.org/officeDocument/2006/relationships/slide" Target="/ppt/slides/slide7.xml" Id="R2dd9a5bfa7ea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27abafe694b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ddda2f723425b" /><Relationship Type="http://schemas.openxmlformats.org/officeDocument/2006/relationships/theme" Target="/ppt/slideMasters/theme/theme1.xml" Id="R6515adfa7792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ddda2f723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63ff2e2c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b4df10bcc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9551ce5b6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217e84653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7811a306945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b0ad23c4749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68993ea614b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JHML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JHML HOLDING AS ble etablert [år] og holder til i His.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594 632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1 703 699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HELGE MEYER LARSSEN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Ordfører Nielsens vei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4817 His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924 573 058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JHML HOLDING AS</a:t>
            </a:r>
          </a:p>
        </p:txBody>
      </p:sp>
    </p:spTree>
  </p:cSld>
  <p:clrMapOvr>
    <a:masterClrMapping xmlns:a="http://schemas.openxmlformats.org/drawingml/2006/main"/>
  </p:clrMapOvr>
</p:sld>
</file>