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8d999ddeaa44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356767289f47d2"/>
  </p:sldMasterIdLst>
  <p:sldIdLst>
    <p:sldId xmlns:r="http://schemas.openxmlformats.org/officeDocument/2006/relationships" id="256" r:id="R1460caff107646eb"/>
    <p:sldId xmlns:r="http://schemas.openxmlformats.org/officeDocument/2006/relationships" id="257" r:id="Rd619ee71c6084b56"/>
    <p:sldId xmlns:r="http://schemas.openxmlformats.org/officeDocument/2006/relationships" id="258" r:id="R2420adda9f6b4331"/>
    <p:sldId xmlns:r="http://schemas.openxmlformats.org/officeDocument/2006/relationships" id="259" r:id="R93edd29d232e4598"/>
    <p:sldId xmlns:r="http://schemas.openxmlformats.org/officeDocument/2006/relationships" id="260" r:id="Rb60b2c44dc2e4f7b"/>
    <p:sldId xmlns:r="http://schemas.openxmlformats.org/officeDocument/2006/relationships" id="261" r:id="R654faa63a616452e"/>
    <p:sldId xmlns:r="http://schemas.openxmlformats.org/officeDocument/2006/relationships" id="262" r:id="Re09e8aee240345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356767289f47d2" /><Relationship Type="http://schemas.openxmlformats.org/officeDocument/2006/relationships/slide" Target="/ppt/slides/slide1.xml" Id="R1460caff107646eb" /><Relationship Type="http://schemas.openxmlformats.org/officeDocument/2006/relationships/slide" Target="/ppt/slides/slide2.xml" Id="Rd619ee71c6084b56" /><Relationship Type="http://schemas.openxmlformats.org/officeDocument/2006/relationships/slide" Target="/ppt/slides/slide3.xml" Id="R2420adda9f6b4331" /><Relationship Type="http://schemas.openxmlformats.org/officeDocument/2006/relationships/slide" Target="/ppt/slides/slide4.xml" Id="R93edd29d232e4598" /><Relationship Type="http://schemas.openxmlformats.org/officeDocument/2006/relationships/slide" Target="/ppt/slides/slide5.xml" Id="Rb60b2c44dc2e4f7b" /><Relationship Type="http://schemas.openxmlformats.org/officeDocument/2006/relationships/slide" Target="/ppt/slides/slide6.xml" Id="R654faa63a616452e" /><Relationship Type="http://schemas.openxmlformats.org/officeDocument/2006/relationships/slide" Target="/ppt/slides/slide7.xml" Id="Re09e8aee240345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878322f1741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65c2ded7a4e70" /><Relationship Type="http://schemas.openxmlformats.org/officeDocument/2006/relationships/theme" Target="/ppt/slideMasters/theme/theme1.xml" Id="Rf4c8c274fc8d4f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d65c2ded7a4e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8b7167c9943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4df90ea9f46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21da83d0c4c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81f4cd64044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42c01d9d34b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e7a361e8347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492b1a9a144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ARCTAN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577 829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3 056 851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3 056 851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HAUGSTAD JOHANNESSEN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VILDE BJERKE RIEBER-MOHN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BJERKE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Daniel Johannessen, Svingen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924 592 176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ARCTAN INVEST AS</a:t>
            </a:r>
          </a:p>
        </p:txBody>
      </p:sp>
    </p:spTree>
  </p:cSld>
  <p:clrMapOvr>
    <a:masterClrMapping xmlns:a="http://schemas.openxmlformats.org/drawingml/2006/main"/>
  </p:clrMapOvr>
</p:sld>
</file>