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8fddc1ddb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72dcc4c824daf"/>
  </p:sldMasterIdLst>
  <p:sldIdLst>
    <p:sldId xmlns:r="http://schemas.openxmlformats.org/officeDocument/2006/relationships" id="256" r:id="R83956e7666df475d"/>
    <p:sldId xmlns:r="http://schemas.openxmlformats.org/officeDocument/2006/relationships" id="257" r:id="Rf8180123ccd0494b"/>
    <p:sldId xmlns:r="http://schemas.openxmlformats.org/officeDocument/2006/relationships" id="258" r:id="R42b9bd891a4f410a"/>
    <p:sldId xmlns:r="http://schemas.openxmlformats.org/officeDocument/2006/relationships" id="259" r:id="R4ef9a9fb276841d5"/>
    <p:sldId xmlns:r="http://schemas.openxmlformats.org/officeDocument/2006/relationships" id="260" r:id="Rc581696af1bf4292"/>
    <p:sldId xmlns:r="http://schemas.openxmlformats.org/officeDocument/2006/relationships" id="261" r:id="Rd963987a98dd4c70"/>
    <p:sldId xmlns:r="http://schemas.openxmlformats.org/officeDocument/2006/relationships" id="262" r:id="R91998d48be58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72dcc4c824daf" /><Relationship Type="http://schemas.openxmlformats.org/officeDocument/2006/relationships/slide" Target="/ppt/slides/slide1.xml" Id="R83956e7666df475d" /><Relationship Type="http://schemas.openxmlformats.org/officeDocument/2006/relationships/slide" Target="/ppt/slides/slide2.xml" Id="Rf8180123ccd0494b" /><Relationship Type="http://schemas.openxmlformats.org/officeDocument/2006/relationships/slide" Target="/ppt/slides/slide3.xml" Id="R42b9bd891a4f410a" /><Relationship Type="http://schemas.openxmlformats.org/officeDocument/2006/relationships/slide" Target="/ppt/slides/slide4.xml" Id="R4ef9a9fb276841d5" /><Relationship Type="http://schemas.openxmlformats.org/officeDocument/2006/relationships/slide" Target="/ppt/slides/slide5.xml" Id="Rc581696af1bf4292" /><Relationship Type="http://schemas.openxmlformats.org/officeDocument/2006/relationships/slide" Target="/ppt/slides/slide6.xml" Id="Rd963987a98dd4c70" /><Relationship Type="http://schemas.openxmlformats.org/officeDocument/2006/relationships/slide" Target="/ppt/slides/slide7.xml" Id="R91998d48be58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8ae523305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59eeaa12a4116" /><Relationship Type="http://schemas.openxmlformats.org/officeDocument/2006/relationships/theme" Target="/ppt/slideMasters/theme/theme1.xml" Id="Red59f93d0562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59eeaa12a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ba912088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a85eee28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803fe03e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58dff79e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c56410cd4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2c4cf2cf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b6d0c1eb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