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10cc1cf2504f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b479d7cd1c471c"/>
  </p:sldMasterIdLst>
  <p:sldIdLst>
    <p:sldId xmlns:r="http://schemas.openxmlformats.org/officeDocument/2006/relationships" id="256" r:id="Re771fc07e5b44056"/>
    <p:sldId xmlns:r="http://schemas.openxmlformats.org/officeDocument/2006/relationships" id="257" r:id="R4f95fa02901b4f93"/>
    <p:sldId xmlns:r="http://schemas.openxmlformats.org/officeDocument/2006/relationships" id="258" r:id="R6ad2318ff1064452"/>
    <p:sldId xmlns:r="http://schemas.openxmlformats.org/officeDocument/2006/relationships" id="259" r:id="R518a7983eace4322"/>
    <p:sldId xmlns:r="http://schemas.openxmlformats.org/officeDocument/2006/relationships" id="260" r:id="Raa79e2b756c14e28"/>
    <p:sldId xmlns:r="http://schemas.openxmlformats.org/officeDocument/2006/relationships" id="261" r:id="Rdd5a9aafe3a8489b"/>
    <p:sldId xmlns:r="http://schemas.openxmlformats.org/officeDocument/2006/relationships" id="262" r:id="R4e2337e38ab341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b479d7cd1c471c" /><Relationship Type="http://schemas.openxmlformats.org/officeDocument/2006/relationships/slide" Target="/ppt/slides/slide1.xml" Id="Re771fc07e5b44056" /><Relationship Type="http://schemas.openxmlformats.org/officeDocument/2006/relationships/slide" Target="/ppt/slides/slide2.xml" Id="R4f95fa02901b4f93" /><Relationship Type="http://schemas.openxmlformats.org/officeDocument/2006/relationships/slide" Target="/ppt/slides/slide3.xml" Id="R6ad2318ff1064452" /><Relationship Type="http://schemas.openxmlformats.org/officeDocument/2006/relationships/slide" Target="/ppt/slides/slide4.xml" Id="R518a7983eace4322" /><Relationship Type="http://schemas.openxmlformats.org/officeDocument/2006/relationships/slide" Target="/ppt/slides/slide5.xml" Id="Raa79e2b756c14e28" /><Relationship Type="http://schemas.openxmlformats.org/officeDocument/2006/relationships/slide" Target="/ppt/slides/slide6.xml" Id="Rdd5a9aafe3a8489b" /><Relationship Type="http://schemas.openxmlformats.org/officeDocument/2006/relationships/slide" Target="/ppt/slides/slide7.xml" Id="R4e2337e38ab341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f1a9e4020046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3b7fb96684030" /><Relationship Type="http://schemas.openxmlformats.org/officeDocument/2006/relationships/theme" Target="/ppt/slideMasters/theme/theme1.xml" Id="Rfa0cbee9d70049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d3b7fb966840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b0aafe99546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11445071b40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47b0e1ef347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b66b245674e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88432dee440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5af1b10e840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556b2c0bf4d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GRØNVOLD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GRØNVOLD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GRØNVOLD INVEST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GRØNVOLD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GRØNVOLD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GRØNVOLD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2 502 604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1 074 753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15 532 288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162 193 601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171 938 202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GRØNVOLD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GRØNVOLD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GRØNVOLD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Øverkvernsvingen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2387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924 664 304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GRØNVOLD INVEST AS</a:t>
            </a:r>
          </a:p>
        </p:txBody>
      </p:sp>
    </p:spTree>
  </p:cSld>
  <p:clrMapOvr>
    <a:masterClrMapping xmlns:a="http://schemas.openxmlformats.org/drawingml/2006/main"/>
  </p:clrMapOvr>
</p:sld>
</file>