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29d193a8714c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c0ba685cdb4daf"/>
  </p:sldMasterIdLst>
  <p:sldIdLst>
    <p:sldId xmlns:r="http://schemas.openxmlformats.org/officeDocument/2006/relationships" id="256" r:id="R0e7c225e7f5846a8"/>
    <p:sldId xmlns:r="http://schemas.openxmlformats.org/officeDocument/2006/relationships" id="257" r:id="R931721e448a142fe"/>
    <p:sldId xmlns:r="http://schemas.openxmlformats.org/officeDocument/2006/relationships" id="258" r:id="Re5b68043026c4f6b"/>
    <p:sldId xmlns:r="http://schemas.openxmlformats.org/officeDocument/2006/relationships" id="259" r:id="Rda53b31ba02c4573"/>
    <p:sldId xmlns:r="http://schemas.openxmlformats.org/officeDocument/2006/relationships" id="260" r:id="Rf5cf310620344010"/>
    <p:sldId xmlns:r="http://schemas.openxmlformats.org/officeDocument/2006/relationships" id="261" r:id="Ra1981743547249cd"/>
    <p:sldId xmlns:r="http://schemas.openxmlformats.org/officeDocument/2006/relationships" id="262" r:id="R35d92a8fd09c4b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c0ba685cdb4daf" /><Relationship Type="http://schemas.openxmlformats.org/officeDocument/2006/relationships/slide" Target="/ppt/slides/slide1.xml" Id="R0e7c225e7f5846a8" /><Relationship Type="http://schemas.openxmlformats.org/officeDocument/2006/relationships/slide" Target="/ppt/slides/slide2.xml" Id="R931721e448a142fe" /><Relationship Type="http://schemas.openxmlformats.org/officeDocument/2006/relationships/slide" Target="/ppt/slides/slide3.xml" Id="Re5b68043026c4f6b" /><Relationship Type="http://schemas.openxmlformats.org/officeDocument/2006/relationships/slide" Target="/ppt/slides/slide4.xml" Id="Rda53b31ba02c4573" /><Relationship Type="http://schemas.openxmlformats.org/officeDocument/2006/relationships/slide" Target="/ppt/slides/slide5.xml" Id="Rf5cf310620344010" /><Relationship Type="http://schemas.openxmlformats.org/officeDocument/2006/relationships/slide" Target="/ppt/slides/slide6.xml" Id="Ra1981743547249cd" /><Relationship Type="http://schemas.openxmlformats.org/officeDocument/2006/relationships/slide" Target="/ppt/slides/slide7.xml" Id="R35d92a8fd09c4b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86daddafe48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a729296ec4e93" /><Relationship Type="http://schemas.openxmlformats.org/officeDocument/2006/relationships/theme" Target="/ppt/slideMasters/theme/theme1.xml" Id="R8402bee97dc940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2a729296ec4e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e5f32971549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e639a4a9c41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e637398f645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58fc4bc3341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06d1434594e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10ed3372545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34c76b40646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MOLY INVEST AS ble etablert [år] og holder til i Rubbestadneset.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209 131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3 314 837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3 821 608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REIDUN VIKSE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Reidun Vikse, Søresjøvegen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5420 Rubbestadneset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924 668 059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MOLY INVEST AS</a:t>
            </a:r>
          </a:p>
        </p:txBody>
      </p:sp>
    </p:spTree>
  </p:cSld>
  <p:clrMapOvr>
    <a:masterClrMapping xmlns:a="http://schemas.openxmlformats.org/drawingml/2006/main"/>
  </p:clrMapOvr>
</p:sld>
</file>