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446c186f9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b41beb373415a"/>
  </p:sldMasterIdLst>
  <p:sldIdLst>
    <p:sldId xmlns:r="http://schemas.openxmlformats.org/officeDocument/2006/relationships" id="256" r:id="Rdcc364d4407d4e27"/>
    <p:sldId xmlns:r="http://schemas.openxmlformats.org/officeDocument/2006/relationships" id="257" r:id="R9bd34a19dee7494f"/>
    <p:sldId xmlns:r="http://schemas.openxmlformats.org/officeDocument/2006/relationships" id="258" r:id="R94343615f5484da0"/>
    <p:sldId xmlns:r="http://schemas.openxmlformats.org/officeDocument/2006/relationships" id="259" r:id="R87ba50214fce444d"/>
    <p:sldId xmlns:r="http://schemas.openxmlformats.org/officeDocument/2006/relationships" id="260" r:id="R6da33a9df31f44f3"/>
    <p:sldId xmlns:r="http://schemas.openxmlformats.org/officeDocument/2006/relationships" id="261" r:id="R255243eca3a14e6a"/>
    <p:sldId xmlns:r="http://schemas.openxmlformats.org/officeDocument/2006/relationships" id="262" r:id="Rdc123f0f572a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b41beb373415a" /><Relationship Type="http://schemas.openxmlformats.org/officeDocument/2006/relationships/slide" Target="/ppt/slides/slide1.xml" Id="Rdcc364d4407d4e27" /><Relationship Type="http://schemas.openxmlformats.org/officeDocument/2006/relationships/slide" Target="/ppt/slides/slide2.xml" Id="R9bd34a19dee7494f" /><Relationship Type="http://schemas.openxmlformats.org/officeDocument/2006/relationships/slide" Target="/ppt/slides/slide3.xml" Id="R94343615f5484da0" /><Relationship Type="http://schemas.openxmlformats.org/officeDocument/2006/relationships/slide" Target="/ppt/slides/slide4.xml" Id="R87ba50214fce444d" /><Relationship Type="http://schemas.openxmlformats.org/officeDocument/2006/relationships/slide" Target="/ppt/slides/slide5.xml" Id="R6da33a9df31f44f3" /><Relationship Type="http://schemas.openxmlformats.org/officeDocument/2006/relationships/slide" Target="/ppt/slides/slide6.xml" Id="R255243eca3a14e6a" /><Relationship Type="http://schemas.openxmlformats.org/officeDocument/2006/relationships/slide" Target="/ppt/slides/slide7.xml" Id="Rdc123f0f572a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51eb723d1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52ab31b74a12" /><Relationship Type="http://schemas.openxmlformats.org/officeDocument/2006/relationships/theme" Target="/ppt/slideMasters/theme/theme1.xml" Id="R89ca87014e4e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552ab31b7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9b691493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b4bc64be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252e6fa9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51acf3d5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24c074399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9c2a0ce2c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64349622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NÆSS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Slokheiveien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