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0b13ac58994d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20b1645b8344b8"/>
  </p:sldMasterIdLst>
  <p:sldIdLst>
    <p:sldId xmlns:r="http://schemas.openxmlformats.org/officeDocument/2006/relationships" id="256" r:id="Rd838cb2f084d4698"/>
    <p:sldId xmlns:r="http://schemas.openxmlformats.org/officeDocument/2006/relationships" id="257" r:id="Re957a77d28e8434f"/>
    <p:sldId xmlns:r="http://schemas.openxmlformats.org/officeDocument/2006/relationships" id="258" r:id="R621e8f50ef8241b6"/>
    <p:sldId xmlns:r="http://schemas.openxmlformats.org/officeDocument/2006/relationships" id="259" r:id="R9aa7f5a7d2a54cc2"/>
    <p:sldId xmlns:r="http://schemas.openxmlformats.org/officeDocument/2006/relationships" id="260" r:id="R23e6918526d446ad"/>
    <p:sldId xmlns:r="http://schemas.openxmlformats.org/officeDocument/2006/relationships" id="261" r:id="Rf725810e4be74a69"/>
    <p:sldId xmlns:r="http://schemas.openxmlformats.org/officeDocument/2006/relationships" id="262" r:id="R0cc59cf6636f49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0b1645b8344b8" /><Relationship Type="http://schemas.openxmlformats.org/officeDocument/2006/relationships/slide" Target="/ppt/slides/slide1.xml" Id="Rd838cb2f084d4698" /><Relationship Type="http://schemas.openxmlformats.org/officeDocument/2006/relationships/slide" Target="/ppt/slides/slide2.xml" Id="Re957a77d28e8434f" /><Relationship Type="http://schemas.openxmlformats.org/officeDocument/2006/relationships/slide" Target="/ppt/slides/slide3.xml" Id="R621e8f50ef8241b6" /><Relationship Type="http://schemas.openxmlformats.org/officeDocument/2006/relationships/slide" Target="/ppt/slides/slide4.xml" Id="R9aa7f5a7d2a54cc2" /><Relationship Type="http://schemas.openxmlformats.org/officeDocument/2006/relationships/slide" Target="/ppt/slides/slide5.xml" Id="R23e6918526d446ad" /><Relationship Type="http://schemas.openxmlformats.org/officeDocument/2006/relationships/slide" Target="/ppt/slides/slide6.xml" Id="Rf725810e4be74a69" /><Relationship Type="http://schemas.openxmlformats.org/officeDocument/2006/relationships/slide" Target="/ppt/slides/slide7.xml" Id="R0cc59cf6636f49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daccca818947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5c61fc8e54ca4" /><Relationship Type="http://schemas.openxmlformats.org/officeDocument/2006/relationships/theme" Target="/ppt/slideMasters/theme/theme1.xml" Id="Rd3c894329ac542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55c61fc8e54c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b037761464f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d5de2aded4f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ffb1feafd45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472944eb941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3a240023f4c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f3da0c21943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9e7e169464d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KANTARELL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KANTARELL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10 464 184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14 513 982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LANDSNES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v/Bjørn Landsnes, H0801, Sverdrups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924 685 840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