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1bbc627b2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104d11d1346da"/>
  </p:sldMasterIdLst>
  <p:sldIdLst>
    <p:sldId xmlns:r="http://schemas.openxmlformats.org/officeDocument/2006/relationships" id="256" r:id="R77272c0a490f4bdd"/>
    <p:sldId xmlns:r="http://schemas.openxmlformats.org/officeDocument/2006/relationships" id="257" r:id="Rb08850cfeff74893"/>
    <p:sldId xmlns:r="http://schemas.openxmlformats.org/officeDocument/2006/relationships" id="258" r:id="Rfcfca8f2dea6469e"/>
    <p:sldId xmlns:r="http://schemas.openxmlformats.org/officeDocument/2006/relationships" id="259" r:id="Rd6c24f3f8095471f"/>
    <p:sldId xmlns:r="http://schemas.openxmlformats.org/officeDocument/2006/relationships" id="260" r:id="R095407d131654c82"/>
    <p:sldId xmlns:r="http://schemas.openxmlformats.org/officeDocument/2006/relationships" id="261" r:id="R1548d430d201451c"/>
    <p:sldId xmlns:r="http://schemas.openxmlformats.org/officeDocument/2006/relationships" id="262" r:id="R75063a458d3e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104d11d1346da" /><Relationship Type="http://schemas.openxmlformats.org/officeDocument/2006/relationships/slide" Target="/ppt/slides/slide1.xml" Id="R77272c0a490f4bdd" /><Relationship Type="http://schemas.openxmlformats.org/officeDocument/2006/relationships/slide" Target="/ppt/slides/slide2.xml" Id="Rb08850cfeff74893" /><Relationship Type="http://schemas.openxmlformats.org/officeDocument/2006/relationships/slide" Target="/ppt/slides/slide3.xml" Id="Rfcfca8f2dea6469e" /><Relationship Type="http://schemas.openxmlformats.org/officeDocument/2006/relationships/slide" Target="/ppt/slides/slide4.xml" Id="Rd6c24f3f8095471f" /><Relationship Type="http://schemas.openxmlformats.org/officeDocument/2006/relationships/slide" Target="/ppt/slides/slide5.xml" Id="R095407d131654c82" /><Relationship Type="http://schemas.openxmlformats.org/officeDocument/2006/relationships/slide" Target="/ppt/slides/slide6.xml" Id="R1548d430d201451c" /><Relationship Type="http://schemas.openxmlformats.org/officeDocument/2006/relationships/slide" Target="/ppt/slides/slide7.xml" Id="R75063a458d3e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f1770aa68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9fc5487a949d7" /><Relationship Type="http://schemas.openxmlformats.org/officeDocument/2006/relationships/theme" Target="/ppt/slideMasters/theme/theme1.xml" Id="R669d6f01e86b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9fc5487a9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d164cca2c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955e291a6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779d29048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acbbec326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f9c901c043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49f3b5c05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365e09666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