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86f63cfebc47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81fde6d081420f"/>
  </p:sldMasterIdLst>
  <p:sldIdLst>
    <p:sldId xmlns:r="http://schemas.openxmlformats.org/officeDocument/2006/relationships" id="256" r:id="R4882ab7d62bf4b7b"/>
    <p:sldId xmlns:r="http://schemas.openxmlformats.org/officeDocument/2006/relationships" id="257" r:id="R12c8fe289f824563"/>
    <p:sldId xmlns:r="http://schemas.openxmlformats.org/officeDocument/2006/relationships" id="258" r:id="Rc0429a5b651444eb"/>
    <p:sldId xmlns:r="http://schemas.openxmlformats.org/officeDocument/2006/relationships" id="259" r:id="R717226f2d3684ddb"/>
    <p:sldId xmlns:r="http://schemas.openxmlformats.org/officeDocument/2006/relationships" id="260" r:id="Rd10723e95b9f4a35"/>
    <p:sldId xmlns:r="http://schemas.openxmlformats.org/officeDocument/2006/relationships" id="261" r:id="R96591675d886491e"/>
    <p:sldId xmlns:r="http://schemas.openxmlformats.org/officeDocument/2006/relationships" id="262" r:id="R25e2ea44cb044f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1fde6d081420f" /><Relationship Type="http://schemas.openxmlformats.org/officeDocument/2006/relationships/slide" Target="/ppt/slides/slide1.xml" Id="R4882ab7d62bf4b7b" /><Relationship Type="http://schemas.openxmlformats.org/officeDocument/2006/relationships/slide" Target="/ppt/slides/slide2.xml" Id="R12c8fe289f824563" /><Relationship Type="http://schemas.openxmlformats.org/officeDocument/2006/relationships/slide" Target="/ppt/slides/slide3.xml" Id="Rc0429a5b651444eb" /><Relationship Type="http://schemas.openxmlformats.org/officeDocument/2006/relationships/slide" Target="/ppt/slides/slide4.xml" Id="R717226f2d3684ddb" /><Relationship Type="http://schemas.openxmlformats.org/officeDocument/2006/relationships/slide" Target="/ppt/slides/slide5.xml" Id="Rd10723e95b9f4a35" /><Relationship Type="http://schemas.openxmlformats.org/officeDocument/2006/relationships/slide" Target="/ppt/slides/slide6.xml" Id="R96591675d886491e" /><Relationship Type="http://schemas.openxmlformats.org/officeDocument/2006/relationships/slide" Target="/ppt/slides/slide7.xml" Id="R25e2ea44cb044f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0cb083548245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20751624744ad" /><Relationship Type="http://schemas.openxmlformats.org/officeDocument/2006/relationships/theme" Target="/ppt/slideMasters/theme/theme1.xml" Id="R9cda35757dc44c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220751624744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7c83c9d4044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351bd08d541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fda85c0ba47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9b07ea91444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5ef588d554f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65a0db95749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d98f4a9ef4b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ØKONOMIRÅDGIVNING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ØKONOMIRÅDGIVNING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34 800 000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DÆHLI SIGMUND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TCD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DUENGER TOR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SNESRUD OLIV GAALAAS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GRUNDSET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ELI JOHANNE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924 708 034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