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37e4bb84cce49c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4a4f2f5c7b4d75"/>
  </p:sldMasterIdLst>
  <p:sldIdLst>
    <p:sldId xmlns:r="http://schemas.openxmlformats.org/officeDocument/2006/relationships" id="256" r:id="R606be0beb5ee4849"/>
    <p:sldId xmlns:r="http://schemas.openxmlformats.org/officeDocument/2006/relationships" id="257" r:id="R9d9359ebc23f4b24"/>
    <p:sldId xmlns:r="http://schemas.openxmlformats.org/officeDocument/2006/relationships" id="258" r:id="Rc2f64887aa9f4fbe"/>
    <p:sldId xmlns:r="http://schemas.openxmlformats.org/officeDocument/2006/relationships" id="259" r:id="R5f4716b50ba84b1d"/>
    <p:sldId xmlns:r="http://schemas.openxmlformats.org/officeDocument/2006/relationships" id="260" r:id="Rb7fa983ed62f42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4a4f2f5c7b4d75" /><Relationship Type="http://schemas.openxmlformats.org/officeDocument/2006/relationships/slide" Target="/ppt/slides/slide1.xml" Id="R606be0beb5ee4849" /><Relationship Type="http://schemas.openxmlformats.org/officeDocument/2006/relationships/slide" Target="/ppt/slides/slide2.xml" Id="R9d9359ebc23f4b24" /><Relationship Type="http://schemas.openxmlformats.org/officeDocument/2006/relationships/slide" Target="/ppt/slides/slide3.xml" Id="Rc2f64887aa9f4fbe" /><Relationship Type="http://schemas.openxmlformats.org/officeDocument/2006/relationships/slide" Target="/ppt/slides/slide4.xml" Id="R5f4716b50ba84b1d" /><Relationship Type="http://schemas.openxmlformats.org/officeDocument/2006/relationships/slide" Target="/ppt/slides/slide5.xml" Id="Rb7fa983ed62f42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21e488e88b498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268b6012e64ab9" /><Relationship Type="http://schemas.openxmlformats.org/officeDocument/2006/relationships/theme" Target="/ppt/slideMasters/theme/theme1.xml" Id="R6af9e85a86704d8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268b6012e64a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4f334c33da4ac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d1cddbaf6f435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c5fd40674e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417eaf3db24c2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73381a1b94fb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SAMEIET KRONPRINSENS GATE 28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SAMEIET KRONPRINSENS GATE 28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v/o Benjamin Gutierrez Børresen, Kronprinsens gate 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4614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924 765 909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SAMEIET KRONPRINSENS GATE 28</a:t>
            </a:r>
          </a:p>
        </p:txBody>
      </p:sp>
    </p:spTree>
  </p:cSld>
  <p:clrMapOvr>
    <a:masterClrMapping xmlns:a="http://schemas.openxmlformats.org/drawingml/2006/main"/>
  </p:clrMapOvr>
</p:sld>
</file>