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1c69a5df2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52aadf2d24a86"/>
  </p:sldMasterIdLst>
  <p:sldIdLst>
    <p:sldId xmlns:r="http://schemas.openxmlformats.org/officeDocument/2006/relationships" id="256" r:id="R9da42ebb82da46ca"/>
    <p:sldId xmlns:r="http://schemas.openxmlformats.org/officeDocument/2006/relationships" id="257" r:id="R8f82a82d8b49466c"/>
    <p:sldId xmlns:r="http://schemas.openxmlformats.org/officeDocument/2006/relationships" id="258" r:id="Rc4f562c4a00747c0"/>
    <p:sldId xmlns:r="http://schemas.openxmlformats.org/officeDocument/2006/relationships" id="259" r:id="R6750f993ca1b4903"/>
    <p:sldId xmlns:r="http://schemas.openxmlformats.org/officeDocument/2006/relationships" id="260" r:id="R11ffa3259ed24ec7"/>
    <p:sldId xmlns:r="http://schemas.openxmlformats.org/officeDocument/2006/relationships" id="261" r:id="Rdf8f5342f92049ce"/>
    <p:sldId xmlns:r="http://schemas.openxmlformats.org/officeDocument/2006/relationships" id="262" r:id="R354f1263ec1a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52aadf2d24a86" /><Relationship Type="http://schemas.openxmlformats.org/officeDocument/2006/relationships/slide" Target="/ppt/slides/slide1.xml" Id="R9da42ebb82da46ca" /><Relationship Type="http://schemas.openxmlformats.org/officeDocument/2006/relationships/slide" Target="/ppt/slides/slide2.xml" Id="R8f82a82d8b49466c" /><Relationship Type="http://schemas.openxmlformats.org/officeDocument/2006/relationships/slide" Target="/ppt/slides/slide3.xml" Id="Rc4f562c4a00747c0" /><Relationship Type="http://schemas.openxmlformats.org/officeDocument/2006/relationships/slide" Target="/ppt/slides/slide4.xml" Id="R6750f993ca1b4903" /><Relationship Type="http://schemas.openxmlformats.org/officeDocument/2006/relationships/slide" Target="/ppt/slides/slide5.xml" Id="R11ffa3259ed24ec7" /><Relationship Type="http://schemas.openxmlformats.org/officeDocument/2006/relationships/slide" Target="/ppt/slides/slide6.xml" Id="Rdf8f5342f92049ce" /><Relationship Type="http://schemas.openxmlformats.org/officeDocument/2006/relationships/slide" Target="/ppt/slides/slide7.xml" Id="R354f1263ec1a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72abf0e0f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8a4161e26424c" /><Relationship Type="http://schemas.openxmlformats.org/officeDocument/2006/relationships/theme" Target="/ppt/slideMasters/theme/theme1.xml" Id="Rd12798dcc483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8a4161e26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3a121c98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e37a7576b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87b4077c1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46235e2a0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567810ce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02a3b5f5f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fbf43465d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