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a7e7f1c04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7f455fa9a4ef2"/>
  </p:sldMasterIdLst>
  <p:sldIdLst>
    <p:sldId xmlns:r="http://schemas.openxmlformats.org/officeDocument/2006/relationships" id="256" r:id="R67330ad2bd874056"/>
    <p:sldId xmlns:r="http://schemas.openxmlformats.org/officeDocument/2006/relationships" id="257" r:id="Rc06322a75d9c4e7c"/>
    <p:sldId xmlns:r="http://schemas.openxmlformats.org/officeDocument/2006/relationships" id="258" r:id="Reecc1fae2c0f431e"/>
    <p:sldId xmlns:r="http://schemas.openxmlformats.org/officeDocument/2006/relationships" id="259" r:id="Rb354c67daa804cb8"/>
    <p:sldId xmlns:r="http://schemas.openxmlformats.org/officeDocument/2006/relationships" id="260" r:id="R3b92515ad8f14d6b"/>
    <p:sldId xmlns:r="http://schemas.openxmlformats.org/officeDocument/2006/relationships" id="261" r:id="R7ddb4db4bd724b62"/>
    <p:sldId xmlns:r="http://schemas.openxmlformats.org/officeDocument/2006/relationships" id="262" r:id="R98f5b621fd1b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7f455fa9a4ef2" /><Relationship Type="http://schemas.openxmlformats.org/officeDocument/2006/relationships/slide" Target="/ppt/slides/slide1.xml" Id="R67330ad2bd874056" /><Relationship Type="http://schemas.openxmlformats.org/officeDocument/2006/relationships/slide" Target="/ppt/slides/slide2.xml" Id="Rc06322a75d9c4e7c" /><Relationship Type="http://schemas.openxmlformats.org/officeDocument/2006/relationships/slide" Target="/ppt/slides/slide3.xml" Id="Reecc1fae2c0f431e" /><Relationship Type="http://schemas.openxmlformats.org/officeDocument/2006/relationships/slide" Target="/ppt/slides/slide4.xml" Id="Rb354c67daa804cb8" /><Relationship Type="http://schemas.openxmlformats.org/officeDocument/2006/relationships/slide" Target="/ppt/slides/slide5.xml" Id="R3b92515ad8f14d6b" /><Relationship Type="http://schemas.openxmlformats.org/officeDocument/2006/relationships/slide" Target="/ppt/slides/slide6.xml" Id="R7ddb4db4bd724b62" /><Relationship Type="http://schemas.openxmlformats.org/officeDocument/2006/relationships/slide" Target="/ppt/slides/slide7.xml" Id="R98f5b621fd1b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9042640c8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9d6b01fde483c" /><Relationship Type="http://schemas.openxmlformats.org/officeDocument/2006/relationships/theme" Target="/ppt/slideMasters/theme/theme1.xml" Id="Rc8a6317cd0a4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9d6b01fde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a0c404f5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9dbbf765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001677c9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91df9b24f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bd20a4f3c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5f717d94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8cb331fc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Oddbjørg Ueland, Leil. 301, Meierigata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