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6b967b9c5549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8dccc1806f4521"/>
  </p:sldMasterIdLst>
  <p:sldIdLst>
    <p:sldId xmlns:r="http://schemas.openxmlformats.org/officeDocument/2006/relationships" id="256" r:id="Rea5ac73203e34d79"/>
    <p:sldId xmlns:r="http://schemas.openxmlformats.org/officeDocument/2006/relationships" id="257" r:id="R84dfac51cdb04a6f"/>
    <p:sldId xmlns:r="http://schemas.openxmlformats.org/officeDocument/2006/relationships" id="258" r:id="R61d5c7b2a28746cf"/>
    <p:sldId xmlns:r="http://schemas.openxmlformats.org/officeDocument/2006/relationships" id="259" r:id="R9d94ac5d03904d03"/>
    <p:sldId xmlns:r="http://schemas.openxmlformats.org/officeDocument/2006/relationships" id="260" r:id="Rc8336601c77f46c0"/>
    <p:sldId xmlns:r="http://schemas.openxmlformats.org/officeDocument/2006/relationships" id="261" r:id="Rd8455b32f8834bc8"/>
    <p:sldId xmlns:r="http://schemas.openxmlformats.org/officeDocument/2006/relationships" id="262" r:id="R277165f774a64a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8dccc1806f4521" /><Relationship Type="http://schemas.openxmlformats.org/officeDocument/2006/relationships/slide" Target="/ppt/slides/slide1.xml" Id="Rea5ac73203e34d79" /><Relationship Type="http://schemas.openxmlformats.org/officeDocument/2006/relationships/slide" Target="/ppt/slides/slide2.xml" Id="R84dfac51cdb04a6f" /><Relationship Type="http://schemas.openxmlformats.org/officeDocument/2006/relationships/slide" Target="/ppt/slides/slide3.xml" Id="R61d5c7b2a28746cf" /><Relationship Type="http://schemas.openxmlformats.org/officeDocument/2006/relationships/slide" Target="/ppt/slides/slide4.xml" Id="R9d94ac5d03904d03" /><Relationship Type="http://schemas.openxmlformats.org/officeDocument/2006/relationships/slide" Target="/ppt/slides/slide5.xml" Id="Rc8336601c77f46c0" /><Relationship Type="http://schemas.openxmlformats.org/officeDocument/2006/relationships/slide" Target="/ppt/slides/slide6.xml" Id="Rd8455b32f8834bc8" /><Relationship Type="http://schemas.openxmlformats.org/officeDocument/2006/relationships/slide" Target="/ppt/slides/slide7.xml" Id="R277165f774a64a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cc5ef5cd4a49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c91f9e343447d" /><Relationship Type="http://schemas.openxmlformats.org/officeDocument/2006/relationships/theme" Target="/ppt/slideMasters/theme/theme1.xml" Id="Re059890070f345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0c91f9e34344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0070bbc6b4f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3ea0d89284b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d2ea8b38c4a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6c078d38e40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56b158c7640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200a5681f43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e944c24a04e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SOFA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SOFA INVEST AS ble etablert [år] og holder til i Hommelvik.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2 195 369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9 392 899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11 422 899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SANDMARK FRODE JOHANNESEN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Frode Sandmark, Rotamarka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7550 Hommelvik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924 792 035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SOFA INVEST AS</a:t>
            </a:r>
          </a:p>
        </p:txBody>
      </p:sp>
    </p:spTree>
  </p:cSld>
  <p:clrMapOvr>
    <a:masterClrMapping xmlns:a="http://schemas.openxmlformats.org/drawingml/2006/main"/>
  </p:clrMapOvr>
</p:sld>
</file>