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46df88b73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8e383385f41f6"/>
  </p:sldMasterIdLst>
  <p:sldIdLst>
    <p:sldId xmlns:r="http://schemas.openxmlformats.org/officeDocument/2006/relationships" id="256" r:id="R5a8ed56633c14852"/>
    <p:sldId xmlns:r="http://schemas.openxmlformats.org/officeDocument/2006/relationships" id="257" r:id="R0b7728aff85446e3"/>
    <p:sldId xmlns:r="http://schemas.openxmlformats.org/officeDocument/2006/relationships" id="258" r:id="R46a01f8850fe4567"/>
    <p:sldId xmlns:r="http://schemas.openxmlformats.org/officeDocument/2006/relationships" id="259" r:id="Rbbbdd03d22294051"/>
    <p:sldId xmlns:r="http://schemas.openxmlformats.org/officeDocument/2006/relationships" id="260" r:id="R3f691c7e22db48cd"/>
    <p:sldId xmlns:r="http://schemas.openxmlformats.org/officeDocument/2006/relationships" id="261" r:id="Red162440dbb04ddb"/>
    <p:sldId xmlns:r="http://schemas.openxmlformats.org/officeDocument/2006/relationships" id="262" r:id="R86ef576cb6bf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8e383385f41f6" /><Relationship Type="http://schemas.openxmlformats.org/officeDocument/2006/relationships/slide" Target="/ppt/slides/slide1.xml" Id="R5a8ed56633c14852" /><Relationship Type="http://schemas.openxmlformats.org/officeDocument/2006/relationships/slide" Target="/ppt/slides/slide2.xml" Id="R0b7728aff85446e3" /><Relationship Type="http://schemas.openxmlformats.org/officeDocument/2006/relationships/slide" Target="/ppt/slides/slide3.xml" Id="R46a01f8850fe4567" /><Relationship Type="http://schemas.openxmlformats.org/officeDocument/2006/relationships/slide" Target="/ppt/slides/slide4.xml" Id="Rbbbdd03d22294051" /><Relationship Type="http://schemas.openxmlformats.org/officeDocument/2006/relationships/slide" Target="/ppt/slides/slide5.xml" Id="R3f691c7e22db48cd" /><Relationship Type="http://schemas.openxmlformats.org/officeDocument/2006/relationships/slide" Target="/ppt/slides/slide6.xml" Id="Red162440dbb04ddb" /><Relationship Type="http://schemas.openxmlformats.org/officeDocument/2006/relationships/slide" Target="/ppt/slides/slide7.xml" Id="R86ef576cb6bf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0bff622fe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a24d43434614" /><Relationship Type="http://schemas.openxmlformats.org/officeDocument/2006/relationships/theme" Target="/ppt/slideMasters/theme/theme1.xml" Id="Rf9557e0834dc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ea24d4343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64be2215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2a1bf068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741299ef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3474b33a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d14b2dde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7abcf73a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abaeb435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