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a83d015262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db1f385b804999"/>
  </p:sldMasterIdLst>
  <p:sldIdLst>
    <p:sldId xmlns:r="http://schemas.openxmlformats.org/officeDocument/2006/relationships" id="256" r:id="Rbbdcc2328fbe4504"/>
    <p:sldId xmlns:r="http://schemas.openxmlformats.org/officeDocument/2006/relationships" id="257" r:id="R7965cb98729647ff"/>
    <p:sldId xmlns:r="http://schemas.openxmlformats.org/officeDocument/2006/relationships" id="258" r:id="R259618f162744c07"/>
    <p:sldId xmlns:r="http://schemas.openxmlformats.org/officeDocument/2006/relationships" id="259" r:id="Rb834bb586ba5461f"/>
    <p:sldId xmlns:r="http://schemas.openxmlformats.org/officeDocument/2006/relationships" id="260" r:id="R13a4a7182c19402c"/>
    <p:sldId xmlns:r="http://schemas.openxmlformats.org/officeDocument/2006/relationships" id="261" r:id="Rb64e6dd73c05413a"/>
    <p:sldId xmlns:r="http://schemas.openxmlformats.org/officeDocument/2006/relationships" id="262" r:id="R102af026021747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db1f385b804999" /><Relationship Type="http://schemas.openxmlformats.org/officeDocument/2006/relationships/slide" Target="/ppt/slides/slide1.xml" Id="Rbbdcc2328fbe4504" /><Relationship Type="http://schemas.openxmlformats.org/officeDocument/2006/relationships/slide" Target="/ppt/slides/slide2.xml" Id="R7965cb98729647ff" /><Relationship Type="http://schemas.openxmlformats.org/officeDocument/2006/relationships/slide" Target="/ppt/slides/slide3.xml" Id="R259618f162744c07" /><Relationship Type="http://schemas.openxmlformats.org/officeDocument/2006/relationships/slide" Target="/ppt/slides/slide4.xml" Id="Rb834bb586ba5461f" /><Relationship Type="http://schemas.openxmlformats.org/officeDocument/2006/relationships/slide" Target="/ppt/slides/slide5.xml" Id="R13a4a7182c19402c" /><Relationship Type="http://schemas.openxmlformats.org/officeDocument/2006/relationships/slide" Target="/ppt/slides/slide6.xml" Id="Rb64e6dd73c05413a" /><Relationship Type="http://schemas.openxmlformats.org/officeDocument/2006/relationships/slide" Target="/ppt/slides/slide7.xml" Id="R102af026021747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b6bcebadd4c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976b3d79e4b39" /><Relationship Type="http://schemas.openxmlformats.org/officeDocument/2006/relationships/theme" Target="/ppt/slideMasters/theme/theme1.xml" Id="R228e6d08356e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2976b3d79e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1d02ea59d4f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eda5e4b8c4a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fdee1a3034e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99883fd414a9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00166585b47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e72377d1e4e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84137feac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OLAV RINGHEIM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HELEN FADNES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08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924 894 032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