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7e8a87ea5e4e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71940d6a164486"/>
  </p:sldMasterIdLst>
  <p:sldIdLst>
    <p:sldId xmlns:r="http://schemas.openxmlformats.org/officeDocument/2006/relationships" id="256" r:id="Rdd6bc7dcd1734d16"/>
    <p:sldId xmlns:r="http://schemas.openxmlformats.org/officeDocument/2006/relationships" id="257" r:id="R18eeb2cfbd5d47d2"/>
    <p:sldId xmlns:r="http://schemas.openxmlformats.org/officeDocument/2006/relationships" id="258" r:id="Re43c2133372a4042"/>
    <p:sldId xmlns:r="http://schemas.openxmlformats.org/officeDocument/2006/relationships" id="259" r:id="R2b77deddf695493c"/>
    <p:sldId xmlns:r="http://schemas.openxmlformats.org/officeDocument/2006/relationships" id="260" r:id="Rb091937983e147eb"/>
    <p:sldId xmlns:r="http://schemas.openxmlformats.org/officeDocument/2006/relationships" id="261" r:id="Rff12677fd5e04434"/>
    <p:sldId xmlns:r="http://schemas.openxmlformats.org/officeDocument/2006/relationships" id="262" r:id="Red15e4a3095a4b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1940d6a164486" /><Relationship Type="http://schemas.openxmlformats.org/officeDocument/2006/relationships/slide" Target="/ppt/slides/slide1.xml" Id="Rdd6bc7dcd1734d16" /><Relationship Type="http://schemas.openxmlformats.org/officeDocument/2006/relationships/slide" Target="/ppt/slides/slide2.xml" Id="R18eeb2cfbd5d47d2" /><Relationship Type="http://schemas.openxmlformats.org/officeDocument/2006/relationships/slide" Target="/ppt/slides/slide3.xml" Id="Re43c2133372a4042" /><Relationship Type="http://schemas.openxmlformats.org/officeDocument/2006/relationships/slide" Target="/ppt/slides/slide4.xml" Id="R2b77deddf695493c" /><Relationship Type="http://schemas.openxmlformats.org/officeDocument/2006/relationships/slide" Target="/ppt/slides/slide5.xml" Id="Rb091937983e147eb" /><Relationship Type="http://schemas.openxmlformats.org/officeDocument/2006/relationships/slide" Target="/ppt/slides/slide6.xml" Id="Rff12677fd5e04434" /><Relationship Type="http://schemas.openxmlformats.org/officeDocument/2006/relationships/slide" Target="/ppt/slides/slide7.xml" Id="Red15e4a3095a4b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c0807e4a841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b0e798c154093" /><Relationship Type="http://schemas.openxmlformats.org/officeDocument/2006/relationships/theme" Target="/ppt/slideMasters/theme/theme1.xml" Id="R5ea701efe65449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2b0e798c1540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deeb195584f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7487b85b9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22bda5c9048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6847b33a8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4cd266b2e42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93dacd91a44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5769d71ba49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GLOMMEN MJØSEN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GLOMMEN MJØSEN HOLDING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−1 951 327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−1 720 289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104 921 499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105 678 457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GLOMMEN MJØSEN SKOG 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Grindalsvegen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924 914 505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GLOMMEN MJØSEN HOLDING AS</a:t>
            </a:r>
          </a:p>
        </p:txBody>
      </p:sp>
    </p:spTree>
  </p:cSld>
  <p:clrMapOvr>
    <a:masterClrMapping xmlns:a="http://schemas.openxmlformats.org/drawingml/2006/main"/>
  </p:clrMapOvr>
</p:sld>
</file>