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875d2829f64492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f96da01cc24861"/>
  </p:sldMasterIdLst>
  <p:sldIdLst>
    <p:sldId xmlns:r="http://schemas.openxmlformats.org/officeDocument/2006/relationships" id="256" r:id="R598fe60d900f4d8c"/>
    <p:sldId xmlns:r="http://schemas.openxmlformats.org/officeDocument/2006/relationships" id="257" r:id="R80bdc28648f746a2"/>
    <p:sldId xmlns:r="http://schemas.openxmlformats.org/officeDocument/2006/relationships" id="258" r:id="Rfbab759be45943c1"/>
    <p:sldId xmlns:r="http://schemas.openxmlformats.org/officeDocument/2006/relationships" id="259" r:id="R7c96024b63be4ede"/>
    <p:sldId xmlns:r="http://schemas.openxmlformats.org/officeDocument/2006/relationships" id="260" r:id="Rfaf666021c484763"/>
    <p:sldId xmlns:r="http://schemas.openxmlformats.org/officeDocument/2006/relationships" id="261" r:id="R3875cd1694ff463e"/>
    <p:sldId xmlns:r="http://schemas.openxmlformats.org/officeDocument/2006/relationships" id="262" r:id="Re5f11899caa642b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f96da01cc24861" /><Relationship Type="http://schemas.openxmlformats.org/officeDocument/2006/relationships/slide" Target="/ppt/slides/slide1.xml" Id="R598fe60d900f4d8c" /><Relationship Type="http://schemas.openxmlformats.org/officeDocument/2006/relationships/slide" Target="/ppt/slides/slide2.xml" Id="R80bdc28648f746a2" /><Relationship Type="http://schemas.openxmlformats.org/officeDocument/2006/relationships/slide" Target="/ppt/slides/slide3.xml" Id="Rfbab759be45943c1" /><Relationship Type="http://schemas.openxmlformats.org/officeDocument/2006/relationships/slide" Target="/ppt/slides/slide4.xml" Id="R7c96024b63be4ede" /><Relationship Type="http://schemas.openxmlformats.org/officeDocument/2006/relationships/slide" Target="/ppt/slides/slide5.xml" Id="Rfaf666021c484763" /><Relationship Type="http://schemas.openxmlformats.org/officeDocument/2006/relationships/slide" Target="/ppt/slides/slide6.xml" Id="R3875cd1694ff463e" /><Relationship Type="http://schemas.openxmlformats.org/officeDocument/2006/relationships/slide" Target="/ppt/slides/slide7.xml" Id="Re5f11899caa642b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71356b824234f9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e39e226ab54671" /><Relationship Type="http://schemas.openxmlformats.org/officeDocument/2006/relationships/theme" Target="/ppt/slideMasters/theme/theme1.xml" Id="Rfa4e177fdc05416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2e39e226ab546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68a666be8f4cd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f9477c23473481d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44c5d4e37e4e9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c66fa6f4bd5409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71b831eb34e480e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85fcca6a844d1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1c5ab52ef6347a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ALFA CAPITAL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ALFA CAPITAL AS ble etablert [år] og holder til i Stavanger.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8 713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1 485 518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1 485 523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BJØRN KJETIL HIIM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Bjørn Kjetil Hiim, Tordenskjolds gate 85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4009 Stavanger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924 925 108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ALFA CAPITAL AS</a:t>
            </a:r>
          </a:p>
        </p:txBody>
      </p:sp>
    </p:spTree>
  </p:cSld>
  <p:clrMapOvr>
    <a:masterClrMapping xmlns:a="http://schemas.openxmlformats.org/drawingml/2006/main"/>
  </p:clrMapOvr>
</p:sld>
</file>