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8f233c967a45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3ed6218d07494f"/>
  </p:sldMasterIdLst>
  <p:sldIdLst>
    <p:sldId xmlns:r="http://schemas.openxmlformats.org/officeDocument/2006/relationships" id="256" r:id="Rd306606ad10f486a"/>
    <p:sldId xmlns:r="http://schemas.openxmlformats.org/officeDocument/2006/relationships" id="257" r:id="Rb01bda0f4c154c79"/>
    <p:sldId xmlns:r="http://schemas.openxmlformats.org/officeDocument/2006/relationships" id="258" r:id="R6044a28bcb334c81"/>
    <p:sldId xmlns:r="http://schemas.openxmlformats.org/officeDocument/2006/relationships" id="259" r:id="R811a380a70cb40f5"/>
    <p:sldId xmlns:r="http://schemas.openxmlformats.org/officeDocument/2006/relationships" id="260" r:id="R75cc6195f89a40ca"/>
    <p:sldId xmlns:r="http://schemas.openxmlformats.org/officeDocument/2006/relationships" id="261" r:id="Rc0cfdcfd2ec04c84"/>
    <p:sldId xmlns:r="http://schemas.openxmlformats.org/officeDocument/2006/relationships" id="262" r:id="R0fdcaca627c2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ed6218d07494f" /><Relationship Type="http://schemas.openxmlformats.org/officeDocument/2006/relationships/slide" Target="/ppt/slides/slide1.xml" Id="Rd306606ad10f486a" /><Relationship Type="http://schemas.openxmlformats.org/officeDocument/2006/relationships/slide" Target="/ppt/slides/slide2.xml" Id="Rb01bda0f4c154c79" /><Relationship Type="http://schemas.openxmlformats.org/officeDocument/2006/relationships/slide" Target="/ppt/slides/slide3.xml" Id="R6044a28bcb334c81" /><Relationship Type="http://schemas.openxmlformats.org/officeDocument/2006/relationships/slide" Target="/ppt/slides/slide4.xml" Id="R811a380a70cb40f5" /><Relationship Type="http://schemas.openxmlformats.org/officeDocument/2006/relationships/slide" Target="/ppt/slides/slide5.xml" Id="R75cc6195f89a40ca" /><Relationship Type="http://schemas.openxmlformats.org/officeDocument/2006/relationships/slide" Target="/ppt/slides/slide6.xml" Id="Rc0cfdcfd2ec04c84" /><Relationship Type="http://schemas.openxmlformats.org/officeDocument/2006/relationships/slide" Target="/ppt/slides/slide7.xml" Id="R0fdcaca627c2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6e3f30e6247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66babeba24ca1" /><Relationship Type="http://schemas.openxmlformats.org/officeDocument/2006/relationships/theme" Target="/ppt/slideMasters/theme/theme1.xml" Id="R2771b745467248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66babeba24c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cc244098140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16c4eddb3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26781ef2a47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49c4b09a44c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6821098a049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65a6ee0694d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fc1616ae744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MYRA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 MATSENTER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3 356 356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 –  42,8 %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JON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924 960 396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