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d29758142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aaf0eb2ca40bd"/>
  </p:sldMasterIdLst>
  <p:sldIdLst>
    <p:sldId xmlns:r="http://schemas.openxmlformats.org/officeDocument/2006/relationships" id="256" r:id="R58aa39914c6d45c1"/>
    <p:sldId xmlns:r="http://schemas.openxmlformats.org/officeDocument/2006/relationships" id="257" r:id="R5e02616e41214acb"/>
    <p:sldId xmlns:r="http://schemas.openxmlformats.org/officeDocument/2006/relationships" id="258" r:id="Rd983ab53bce04433"/>
    <p:sldId xmlns:r="http://schemas.openxmlformats.org/officeDocument/2006/relationships" id="259" r:id="Rbf947d5827a747b2"/>
    <p:sldId xmlns:r="http://schemas.openxmlformats.org/officeDocument/2006/relationships" id="260" r:id="R2ceb8e5f566946d7"/>
    <p:sldId xmlns:r="http://schemas.openxmlformats.org/officeDocument/2006/relationships" id="261" r:id="R89f671c574ef41c6"/>
    <p:sldId xmlns:r="http://schemas.openxmlformats.org/officeDocument/2006/relationships" id="262" r:id="R41aff56f2fc7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aaf0eb2ca40bd" /><Relationship Type="http://schemas.openxmlformats.org/officeDocument/2006/relationships/slide" Target="/ppt/slides/slide1.xml" Id="R58aa39914c6d45c1" /><Relationship Type="http://schemas.openxmlformats.org/officeDocument/2006/relationships/slide" Target="/ppt/slides/slide2.xml" Id="R5e02616e41214acb" /><Relationship Type="http://schemas.openxmlformats.org/officeDocument/2006/relationships/slide" Target="/ppt/slides/slide3.xml" Id="Rd983ab53bce04433" /><Relationship Type="http://schemas.openxmlformats.org/officeDocument/2006/relationships/slide" Target="/ppt/slides/slide4.xml" Id="Rbf947d5827a747b2" /><Relationship Type="http://schemas.openxmlformats.org/officeDocument/2006/relationships/slide" Target="/ppt/slides/slide5.xml" Id="R2ceb8e5f566946d7" /><Relationship Type="http://schemas.openxmlformats.org/officeDocument/2006/relationships/slide" Target="/ppt/slides/slide6.xml" Id="R89f671c574ef41c6" /><Relationship Type="http://schemas.openxmlformats.org/officeDocument/2006/relationships/slide" Target="/ppt/slides/slide7.xml" Id="R41aff56f2fc7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73351399c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4b36cedf470c" /><Relationship Type="http://schemas.openxmlformats.org/officeDocument/2006/relationships/theme" Target="/ppt/slideMasters/theme/theme1.xml" Id="R2b8862516a98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34b36cedf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391719a9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e121e1b7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194f0c80b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525cfcf3d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0234a44e7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e14b82bd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f697d529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LILI NOELLE SVERDRUP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