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763757375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7fffe6a5e47b4"/>
  </p:sldMasterIdLst>
  <p:sldIdLst>
    <p:sldId xmlns:r="http://schemas.openxmlformats.org/officeDocument/2006/relationships" id="256" r:id="R1e4be110cc314c31"/>
    <p:sldId xmlns:r="http://schemas.openxmlformats.org/officeDocument/2006/relationships" id="257" r:id="R2153eb06b0df493e"/>
    <p:sldId xmlns:r="http://schemas.openxmlformats.org/officeDocument/2006/relationships" id="258" r:id="R0621a9bb7276461f"/>
    <p:sldId xmlns:r="http://schemas.openxmlformats.org/officeDocument/2006/relationships" id="259" r:id="R048d89cdf5504069"/>
    <p:sldId xmlns:r="http://schemas.openxmlformats.org/officeDocument/2006/relationships" id="260" r:id="R93cff850ea624973"/>
    <p:sldId xmlns:r="http://schemas.openxmlformats.org/officeDocument/2006/relationships" id="261" r:id="R2541a16449c84c16"/>
    <p:sldId xmlns:r="http://schemas.openxmlformats.org/officeDocument/2006/relationships" id="262" r:id="R524968641ea5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7fffe6a5e47b4" /><Relationship Type="http://schemas.openxmlformats.org/officeDocument/2006/relationships/slide" Target="/ppt/slides/slide1.xml" Id="R1e4be110cc314c31" /><Relationship Type="http://schemas.openxmlformats.org/officeDocument/2006/relationships/slide" Target="/ppt/slides/slide2.xml" Id="R2153eb06b0df493e" /><Relationship Type="http://schemas.openxmlformats.org/officeDocument/2006/relationships/slide" Target="/ppt/slides/slide3.xml" Id="R0621a9bb7276461f" /><Relationship Type="http://schemas.openxmlformats.org/officeDocument/2006/relationships/slide" Target="/ppt/slides/slide4.xml" Id="R048d89cdf5504069" /><Relationship Type="http://schemas.openxmlformats.org/officeDocument/2006/relationships/slide" Target="/ppt/slides/slide5.xml" Id="R93cff850ea624973" /><Relationship Type="http://schemas.openxmlformats.org/officeDocument/2006/relationships/slide" Target="/ppt/slides/slide6.xml" Id="R2541a16449c84c16" /><Relationship Type="http://schemas.openxmlformats.org/officeDocument/2006/relationships/slide" Target="/ppt/slides/slide7.xml" Id="R524968641ea5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0fcc9b2cc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1dcf74d2487c" /><Relationship Type="http://schemas.openxmlformats.org/officeDocument/2006/relationships/theme" Target="/ppt/slideMasters/theme/theme1.xml" Id="R26c71502a500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b1dcf74d2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cf40bdab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6376b625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78a22589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39d51809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2e3d1c66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00236107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28057ffd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JAKOBSEN LANGÅKER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LØNNING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