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53067541b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60670dba9941a4"/>
  </p:sldMasterIdLst>
  <p:sldIdLst>
    <p:sldId xmlns:r="http://schemas.openxmlformats.org/officeDocument/2006/relationships" id="256" r:id="Rb0e267e705194c25"/>
    <p:sldId xmlns:r="http://schemas.openxmlformats.org/officeDocument/2006/relationships" id="257" r:id="Rc19444b4017d48fc"/>
    <p:sldId xmlns:r="http://schemas.openxmlformats.org/officeDocument/2006/relationships" id="258" r:id="R95598fb29030434b"/>
    <p:sldId xmlns:r="http://schemas.openxmlformats.org/officeDocument/2006/relationships" id="259" r:id="Ra54da7388f8c455b"/>
    <p:sldId xmlns:r="http://schemas.openxmlformats.org/officeDocument/2006/relationships" id="260" r:id="R0177b4b7cef0473a"/>
    <p:sldId xmlns:r="http://schemas.openxmlformats.org/officeDocument/2006/relationships" id="261" r:id="R1e8f1ffc76fa4897"/>
    <p:sldId xmlns:r="http://schemas.openxmlformats.org/officeDocument/2006/relationships" id="262" r:id="Rdf4dfa3a2378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60670dba9941a4" /><Relationship Type="http://schemas.openxmlformats.org/officeDocument/2006/relationships/slide" Target="/ppt/slides/slide1.xml" Id="Rb0e267e705194c25" /><Relationship Type="http://schemas.openxmlformats.org/officeDocument/2006/relationships/slide" Target="/ppt/slides/slide2.xml" Id="Rc19444b4017d48fc" /><Relationship Type="http://schemas.openxmlformats.org/officeDocument/2006/relationships/slide" Target="/ppt/slides/slide3.xml" Id="R95598fb29030434b" /><Relationship Type="http://schemas.openxmlformats.org/officeDocument/2006/relationships/slide" Target="/ppt/slides/slide4.xml" Id="Ra54da7388f8c455b" /><Relationship Type="http://schemas.openxmlformats.org/officeDocument/2006/relationships/slide" Target="/ppt/slides/slide5.xml" Id="R0177b4b7cef0473a" /><Relationship Type="http://schemas.openxmlformats.org/officeDocument/2006/relationships/slide" Target="/ppt/slides/slide6.xml" Id="R1e8f1ffc76fa4897" /><Relationship Type="http://schemas.openxmlformats.org/officeDocument/2006/relationships/slide" Target="/ppt/slides/slide7.xml" Id="Rdf4dfa3a2378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835de23f9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9c1dc3ee745d0" /><Relationship Type="http://schemas.openxmlformats.org/officeDocument/2006/relationships/theme" Target="/ppt/slideMasters/theme/theme1.xml" Id="R73af8b9be1ec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9c1dc3ee745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fd5b00b06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a98fd2f4a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97805888d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e589e8e23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7e3eedfd8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3e2dcdcbf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6959381048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CARROT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CARROT HOLDING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3 829 420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8 572 754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8 675 814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CATO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Cato Olsen, Grindabakken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924 985 305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