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70087a494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917ddd99941fb"/>
  </p:sldMasterIdLst>
  <p:sldIdLst>
    <p:sldId xmlns:r="http://schemas.openxmlformats.org/officeDocument/2006/relationships" id="256" r:id="R26fecff5764b4ca7"/>
    <p:sldId xmlns:r="http://schemas.openxmlformats.org/officeDocument/2006/relationships" id="257" r:id="Rf696f08114b74b4c"/>
    <p:sldId xmlns:r="http://schemas.openxmlformats.org/officeDocument/2006/relationships" id="258" r:id="Rd5cbe756f56245ca"/>
    <p:sldId xmlns:r="http://schemas.openxmlformats.org/officeDocument/2006/relationships" id="259" r:id="R36f7e9e19cf44887"/>
    <p:sldId xmlns:r="http://schemas.openxmlformats.org/officeDocument/2006/relationships" id="260" r:id="Rafd45302b86e44f5"/>
    <p:sldId xmlns:r="http://schemas.openxmlformats.org/officeDocument/2006/relationships" id="261" r:id="R65566e7f678f4255"/>
    <p:sldId xmlns:r="http://schemas.openxmlformats.org/officeDocument/2006/relationships" id="262" r:id="Rbf34b1c30f10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917ddd99941fb" /><Relationship Type="http://schemas.openxmlformats.org/officeDocument/2006/relationships/slide" Target="/ppt/slides/slide1.xml" Id="R26fecff5764b4ca7" /><Relationship Type="http://schemas.openxmlformats.org/officeDocument/2006/relationships/slide" Target="/ppt/slides/slide2.xml" Id="Rf696f08114b74b4c" /><Relationship Type="http://schemas.openxmlformats.org/officeDocument/2006/relationships/slide" Target="/ppt/slides/slide3.xml" Id="Rd5cbe756f56245ca" /><Relationship Type="http://schemas.openxmlformats.org/officeDocument/2006/relationships/slide" Target="/ppt/slides/slide4.xml" Id="R36f7e9e19cf44887" /><Relationship Type="http://schemas.openxmlformats.org/officeDocument/2006/relationships/slide" Target="/ppt/slides/slide5.xml" Id="Rafd45302b86e44f5" /><Relationship Type="http://schemas.openxmlformats.org/officeDocument/2006/relationships/slide" Target="/ppt/slides/slide6.xml" Id="R65566e7f678f4255" /><Relationship Type="http://schemas.openxmlformats.org/officeDocument/2006/relationships/slide" Target="/ppt/slides/slide7.xml" Id="Rbf34b1c30f10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793637fac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2ed280b664ae3" /><Relationship Type="http://schemas.openxmlformats.org/officeDocument/2006/relationships/theme" Target="/ppt/slideMasters/theme/theme1.xml" Id="R281635449baf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2ed280b66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171819b31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f8f8f683a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b509cde84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bfed66056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9b482ef4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443eba0541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b97d36f4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 REGNSKAP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HANSET WILLA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EINAR WILLA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924 988 991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