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03afc14ae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21f3e06c24370"/>
  </p:sldMasterIdLst>
  <p:sldIdLst>
    <p:sldId xmlns:r="http://schemas.openxmlformats.org/officeDocument/2006/relationships" id="256" r:id="R3a52da40bba04b68"/>
    <p:sldId xmlns:r="http://schemas.openxmlformats.org/officeDocument/2006/relationships" id="257" r:id="R392df24195614448"/>
    <p:sldId xmlns:r="http://schemas.openxmlformats.org/officeDocument/2006/relationships" id="258" r:id="Rdb0a3255428f4568"/>
    <p:sldId xmlns:r="http://schemas.openxmlformats.org/officeDocument/2006/relationships" id="259" r:id="R69a0f80a741243b0"/>
    <p:sldId xmlns:r="http://schemas.openxmlformats.org/officeDocument/2006/relationships" id="260" r:id="R700669cee375449c"/>
    <p:sldId xmlns:r="http://schemas.openxmlformats.org/officeDocument/2006/relationships" id="261" r:id="R7f5fb6bfd54d469c"/>
    <p:sldId xmlns:r="http://schemas.openxmlformats.org/officeDocument/2006/relationships" id="262" r:id="R61813e9f9f78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21f3e06c24370" /><Relationship Type="http://schemas.openxmlformats.org/officeDocument/2006/relationships/slide" Target="/ppt/slides/slide1.xml" Id="R3a52da40bba04b68" /><Relationship Type="http://schemas.openxmlformats.org/officeDocument/2006/relationships/slide" Target="/ppt/slides/slide2.xml" Id="R392df24195614448" /><Relationship Type="http://schemas.openxmlformats.org/officeDocument/2006/relationships/slide" Target="/ppt/slides/slide3.xml" Id="Rdb0a3255428f4568" /><Relationship Type="http://schemas.openxmlformats.org/officeDocument/2006/relationships/slide" Target="/ppt/slides/slide4.xml" Id="R69a0f80a741243b0" /><Relationship Type="http://schemas.openxmlformats.org/officeDocument/2006/relationships/slide" Target="/ppt/slides/slide5.xml" Id="R700669cee375449c" /><Relationship Type="http://schemas.openxmlformats.org/officeDocument/2006/relationships/slide" Target="/ppt/slides/slide6.xml" Id="R7f5fb6bfd54d469c" /><Relationship Type="http://schemas.openxmlformats.org/officeDocument/2006/relationships/slide" Target="/ppt/slides/slide7.xml" Id="R61813e9f9f78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e9d78b237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bd46219564987" /><Relationship Type="http://schemas.openxmlformats.org/officeDocument/2006/relationships/theme" Target="/ppt/slideMasters/theme/theme1.xml" Id="Rc95dbab79d42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bd4621956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16ea654f6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e320be1c3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da954b8e4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8ae2245e2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fa15482a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69dc6615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feda6981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NORMANN AADNØY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Maurholen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925 000 221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