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e86ade1e5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b168eac854b7f"/>
  </p:sldMasterIdLst>
  <p:sldIdLst>
    <p:sldId xmlns:r="http://schemas.openxmlformats.org/officeDocument/2006/relationships" id="256" r:id="R3a3f7bbdcd9c418a"/>
    <p:sldId xmlns:r="http://schemas.openxmlformats.org/officeDocument/2006/relationships" id="257" r:id="R6fd26cf1478547e4"/>
    <p:sldId xmlns:r="http://schemas.openxmlformats.org/officeDocument/2006/relationships" id="258" r:id="R57c5d739d96742c8"/>
    <p:sldId xmlns:r="http://schemas.openxmlformats.org/officeDocument/2006/relationships" id="259" r:id="R80f84f5919ce4bd6"/>
    <p:sldId xmlns:r="http://schemas.openxmlformats.org/officeDocument/2006/relationships" id="260" r:id="R254e50c47d164999"/>
    <p:sldId xmlns:r="http://schemas.openxmlformats.org/officeDocument/2006/relationships" id="261" r:id="Rb2481913eea4421f"/>
    <p:sldId xmlns:r="http://schemas.openxmlformats.org/officeDocument/2006/relationships" id="262" r:id="Red65918d59e4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b168eac854b7f" /><Relationship Type="http://schemas.openxmlformats.org/officeDocument/2006/relationships/slide" Target="/ppt/slides/slide1.xml" Id="R3a3f7bbdcd9c418a" /><Relationship Type="http://schemas.openxmlformats.org/officeDocument/2006/relationships/slide" Target="/ppt/slides/slide2.xml" Id="R6fd26cf1478547e4" /><Relationship Type="http://schemas.openxmlformats.org/officeDocument/2006/relationships/slide" Target="/ppt/slides/slide3.xml" Id="R57c5d739d96742c8" /><Relationship Type="http://schemas.openxmlformats.org/officeDocument/2006/relationships/slide" Target="/ppt/slides/slide4.xml" Id="R80f84f5919ce4bd6" /><Relationship Type="http://schemas.openxmlformats.org/officeDocument/2006/relationships/slide" Target="/ppt/slides/slide5.xml" Id="R254e50c47d164999" /><Relationship Type="http://schemas.openxmlformats.org/officeDocument/2006/relationships/slide" Target="/ppt/slides/slide6.xml" Id="Rb2481913eea4421f" /><Relationship Type="http://schemas.openxmlformats.org/officeDocument/2006/relationships/slide" Target="/ppt/slides/slide7.xml" Id="Red65918d59e4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67711e796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3ddbf72784d8d" /><Relationship Type="http://schemas.openxmlformats.org/officeDocument/2006/relationships/theme" Target="/ppt/slideMasters/theme/theme1.xml" Id="Rcc4481d46078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3ddbf7278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7b2a9615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e4d943c5a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14e6fd756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70e6c57a4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c7f9b843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caf59f68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8d06e003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HARETOPPEN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HARETOPPEN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4 972 284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10 600 507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10 701 840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925 019 674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HARETOPPEN AS</a:t>
            </a:r>
          </a:p>
        </p:txBody>
      </p:sp>
    </p:spTree>
  </p:cSld>
  <p:clrMapOvr>
    <a:masterClrMapping xmlns:a="http://schemas.openxmlformats.org/drawingml/2006/main"/>
  </p:clrMapOvr>
</p:sld>
</file>