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da3387764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3723dc8404d74"/>
  </p:sldMasterIdLst>
  <p:sldIdLst>
    <p:sldId xmlns:r="http://schemas.openxmlformats.org/officeDocument/2006/relationships" id="256" r:id="R3f729be0c7f441cd"/>
    <p:sldId xmlns:r="http://schemas.openxmlformats.org/officeDocument/2006/relationships" id="257" r:id="Reedb4cda88504758"/>
    <p:sldId xmlns:r="http://schemas.openxmlformats.org/officeDocument/2006/relationships" id="258" r:id="R63a87426c4ca4373"/>
    <p:sldId xmlns:r="http://schemas.openxmlformats.org/officeDocument/2006/relationships" id="259" r:id="Rd3374d358e9b444d"/>
    <p:sldId xmlns:r="http://schemas.openxmlformats.org/officeDocument/2006/relationships" id="260" r:id="R31b9f86505494df2"/>
    <p:sldId xmlns:r="http://schemas.openxmlformats.org/officeDocument/2006/relationships" id="261" r:id="Ree4d9f2c5d404bb7"/>
    <p:sldId xmlns:r="http://schemas.openxmlformats.org/officeDocument/2006/relationships" id="262" r:id="Rdfb72f38032e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3723dc8404d74" /><Relationship Type="http://schemas.openxmlformats.org/officeDocument/2006/relationships/slide" Target="/ppt/slides/slide1.xml" Id="R3f729be0c7f441cd" /><Relationship Type="http://schemas.openxmlformats.org/officeDocument/2006/relationships/slide" Target="/ppt/slides/slide2.xml" Id="Reedb4cda88504758" /><Relationship Type="http://schemas.openxmlformats.org/officeDocument/2006/relationships/slide" Target="/ppt/slides/slide3.xml" Id="R63a87426c4ca4373" /><Relationship Type="http://schemas.openxmlformats.org/officeDocument/2006/relationships/slide" Target="/ppt/slides/slide4.xml" Id="Rd3374d358e9b444d" /><Relationship Type="http://schemas.openxmlformats.org/officeDocument/2006/relationships/slide" Target="/ppt/slides/slide5.xml" Id="R31b9f86505494df2" /><Relationship Type="http://schemas.openxmlformats.org/officeDocument/2006/relationships/slide" Target="/ppt/slides/slide6.xml" Id="Ree4d9f2c5d404bb7" /><Relationship Type="http://schemas.openxmlformats.org/officeDocument/2006/relationships/slide" Target="/ppt/slides/slide7.xml" Id="Rdfb72f38032e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cb790585a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19d3a493a4d18" /><Relationship Type="http://schemas.openxmlformats.org/officeDocument/2006/relationships/theme" Target="/ppt/slideMasters/theme/theme1.xml" Id="Rc5afec016b77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19d3a493a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e959e401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51b25316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9e937830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f2b4c0ae0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ec662f48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c4e7e843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e7dc0611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CAMSTI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VOLSDAL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MICHAEL DYRØY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